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Slab"/>
      <p:regular r:id="rId36"/>
      <p:bold r:id="rId37"/>
    </p:embeddedFont>
    <p:embeddedFont>
      <p:font typeface="Caveat"/>
      <p:regular r:id="rId38"/>
      <p:bold r:id="rId39"/>
    </p:embeddedFont>
    <p:embeddedFont>
      <p:font typeface="Chiv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0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hivo-regular.fntdata"/><Relationship Id="rId20" Type="http://schemas.openxmlformats.org/officeDocument/2006/relationships/slide" Target="slides/slide15.xml"/><Relationship Id="rId42" Type="http://schemas.openxmlformats.org/officeDocument/2006/relationships/font" Target="fonts/Chivo-italic.fntdata"/><Relationship Id="rId41" Type="http://schemas.openxmlformats.org/officeDocument/2006/relationships/font" Target="fonts/Chiv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Chiv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Slab-bold.fntdata"/><Relationship Id="rId14" Type="http://schemas.openxmlformats.org/officeDocument/2006/relationships/slide" Target="slides/slide9.xml"/><Relationship Id="rId36" Type="http://schemas.openxmlformats.org/officeDocument/2006/relationships/font" Target="fonts/RobotoSlab-regular.fntdata"/><Relationship Id="rId17" Type="http://schemas.openxmlformats.org/officeDocument/2006/relationships/slide" Target="slides/slide12.xml"/><Relationship Id="rId39" Type="http://schemas.openxmlformats.org/officeDocument/2006/relationships/font" Target="fonts/Caveat-bold.fntdata"/><Relationship Id="rId16" Type="http://schemas.openxmlformats.org/officeDocument/2006/relationships/slide" Target="slides/slide11.xml"/><Relationship Id="rId38" Type="http://schemas.openxmlformats.org/officeDocument/2006/relationships/font" Target="fonts/Cavea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591fb122ef_0_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91fb122e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Great Southern Railway Preservation Society - Heritage Railway</a:t>
            </a:r>
            <a:endParaRPr/>
          </a:p>
          <a:p>
            <a:pPr indent="0" lvl="0" marL="0" rtl="0" algn="l">
              <a:spcBef>
                <a:spcPts val="0"/>
              </a:spcBef>
              <a:spcAft>
                <a:spcPts val="0"/>
              </a:spcAft>
              <a:buNone/>
            </a:pPr>
            <a:r>
              <a:rPr lang="en"/>
              <a:t>1985 - 87 </a:t>
            </a:r>
            <a:endParaRPr/>
          </a:p>
          <a:p>
            <a:pPr indent="0" lvl="0" marL="0" rtl="0" algn="l">
              <a:spcBef>
                <a:spcPts val="0"/>
              </a:spcBef>
              <a:spcAft>
                <a:spcPts val="0"/>
              </a:spcAft>
              <a:buNone/>
            </a:pPr>
            <a:r>
              <a:rPr lang="en"/>
              <a:t>AnCo (FAS/Solas)</a:t>
            </a:r>
            <a:endParaRPr/>
          </a:p>
          <a:p>
            <a:pPr indent="0" lvl="0" marL="0" rtl="0" algn="l">
              <a:spcBef>
                <a:spcPts val="0"/>
              </a:spcBef>
              <a:spcAft>
                <a:spcPts val="0"/>
              </a:spcAft>
              <a:buNone/>
            </a:pPr>
            <a:r>
              <a:rPr lang="en"/>
              <a:t>Resources </a:t>
            </a:r>
            <a:r>
              <a:rPr lang="en"/>
              <a:t>transferred</a:t>
            </a:r>
            <a:r>
              <a:rPr lang="en"/>
              <a:t> to </a:t>
            </a:r>
            <a:r>
              <a:rPr lang="en"/>
              <a:t>Blennerville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591fb122ef_0_1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91fb122e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GWR reaches Tralee in 1859</a:t>
            </a:r>
            <a:endParaRPr/>
          </a:p>
          <a:p>
            <a:pPr indent="0" lvl="0" marL="0" rtl="0" algn="l">
              <a:spcBef>
                <a:spcPts val="0"/>
              </a:spcBef>
              <a:spcAft>
                <a:spcPts val="0"/>
              </a:spcAft>
              <a:buNone/>
            </a:pPr>
            <a:r>
              <a:rPr lang="en"/>
              <a:t>Railway action group, - keep the line intact</a:t>
            </a:r>
            <a:endParaRPr/>
          </a:p>
          <a:p>
            <a:pPr indent="0" lvl="0" marL="0" rtl="0" algn="l">
              <a:spcBef>
                <a:spcPts val="0"/>
              </a:spcBef>
              <a:spcAft>
                <a:spcPts val="0"/>
              </a:spcAft>
              <a:buNone/>
            </a:pPr>
            <a:r>
              <a:rPr lang="en"/>
              <a:t> late 80’s rathkeale road widening / Listowel</a:t>
            </a:r>
            <a:endParaRPr/>
          </a:p>
          <a:p>
            <a:pPr indent="0" lvl="0" marL="0" rtl="0" algn="l">
              <a:spcBef>
                <a:spcPts val="0"/>
              </a:spcBef>
              <a:spcAft>
                <a:spcPts val="0"/>
              </a:spcAft>
              <a:buNone/>
            </a:pPr>
            <a:r>
              <a:rPr lang="en"/>
              <a:t>Gave birth to the GST project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591fb122ef_0_1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91fb122e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591fb122ef_0_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91fb122ef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1A"/>
                </a:solidFill>
                <a:latin typeface="Chivo"/>
                <a:ea typeface="Chivo"/>
                <a:cs typeface="Chivo"/>
                <a:sym typeface="Chivo"/>
              </a:rPr>
              <a:t>Sustrans manage/develop UK greenway network </a:t>
            </a:r>
            <a:endParaRPr sz="1200">
              <a:solidFill>
                <a:srgbClr val="00001A"/>
              </a:solidFill>
              <a:latin typeface="Chivo"/>
              <a:ea typeface="Chivo"/>
              <a:cs typeface="Chivo"/>
              <a:sym typeface="Chivo"/>
            </a:endParaRPr>
          </a:p>
          <a:p>
            <a:pPr indent="0" lvl="0" marL="0" rtl="0" algn="l">
              <a:lnSpc>
                <a:spcPct val="115000"/>
              </a:lnSpc>
              <a:spcBef>
                <a:spcPts val="0"/>
              </a:spcBef>
              <a:spcAft>
                <a:spcPts val="0"/>
              </a:spcAft>
              <a:buNone/>
            </a:pPr>
            <a:r>
              <a:rPr lang="en" sz="1200">
                <a:solidFill>
                  <a:srgbClr val="00001A"/>
                </a:solidFill>
                <a:latin typeface="Chivo"/>
                <a:ea typeface="Chivo"/>
                <a:cs typeface="Chivo"/>
                <a:sym typeface="Chivo"/>
              </a:rPr>
              <a:t>Limerick Leader - 1987</a:t>
            </a:r>
            <a:endParaRPr sz="1200">
              <a:solidFill>
                <a:srgbClr val="00001A"/>
              </a:solidFill>
              <a:latin typeface="Chivo"/>
              <a:ea typeface="Chivo"/>
              <a:cs typeface="Chivo"/>
              <a:sym typeface="Chivo"/>
            </a:endParaRPr>
          </a:p>
          <a:p>
            <a:pPr indent="0" lvl="0" marL="0" rtl="0" algn="l">
              <a:lnSpc>
                <a:spcPct val="115000"/>
              </a:lnSpc>
              <a:spcBef>
                <a:spcPts val="0"/>
              </a:spcBef>
              <a:spcAft>
                <a:spcPts val="0"/>
              </a:spcAft>
              <a:buNone/>
            </a:pPr>
            <a:r>
              <a:rPr lang="en" sz="1200">
                <a:solidFill>
                  <a:srgbClr val="00001A"/>
                </a:solidFill>
                <a:latin typeface="Chivo"/>
                <a:ea typeface="Chivo"/>
                <a:cs typeface="Chivo"/>
                <a:sym typeface="Chivo"/>
              </a:rPr>
              <a:t>Kerryseye - 1991</a:t>
            </a:r>
            <a:endParaRPr sz="1200">
              <a:solidFill>
                <a:srgbClr val="00001A"/>
              </a:solidFill>
              <a:latin typeface="Chivo"/>
              <a:ea typeface="Chivo"/>
              <a:cs typeface="Chivo"/>
              <a:sym typeface="Chivo"/>
            </a:endParaRPr>
          </a:p>
          <a:p>
            <a:pPr indent="0" lvl="0" marL="0" rtl="0" algn="l">
              <a:lnSpc>
                <a:spcPct val="115000"/>
              </a:lnSpc>
              <a:spcBef>
                <a:spcPts val="0"/>
              </a:spcBef>
              <a:spcAft>
                <a:spcPts val="0"/>
              </a:spcAft>
              <a:buClr>
                <a:schemeClr val="dk1"/>
              </a:buClr>
              <a:buSzPts val="1100"/>
              <a:buFont typeface="Arial"/>
              <a:buNone/>
            </a:pPr>
            <a:r>
              <a:rPr lang="en" sz="1200">
                <a:solidFill>
                  <a:srgbClr val="00001A"/>
                </a:solidFill>
                <a:latin typeface="Chivo"/>
                <a:ea typeface="Chivo"/>
                <a:cs typeface="Chivo"/>
                <a:sym typeface="Chivo"/>
              </a:rPr>
              <a:t>TF not included in Sustrains report due to heritage rail project, included in GST once abandoned</a:t>
            </a:r>
            <a:endParaRPr sz="1200">
              <a:solidFill>
                <a:srgbClr val="00001A"/>
              </a:solidFill>
              <a:latin typeface="Chivo"/>
              <a:ea typeface="Chivo"/>
              <a:cs typeface="Chivo"/>
              <a:sym typeface="Chiv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591fb122ef_0_1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91fb122e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1A"/>
                </a:solidFill>
                <a:latin typeface="Chivo"/>
                <a:ea typeface="Chivo"/>
                <a:cs typeface="Chivo"/>
                <a:sym typeface="Chivo"/>
              </a:rPr>
              <a:t>GST group walk Tralee (urban section) 2004 </a:t>
            </a:r>
            <a:endParaRPr sz="1200">
              <a:solidFill>
                <a:srgbClr val="00001A"/>
              </a:solidFill>
              <a:latin typeface="Chivo"/>
              <a:ea typeface="Chivo"/>
              <a:cs typeface="Chivo"/>
              <a:sym typeface="Chiv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591fb122ef_0_1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91fb122e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1A"/>
                </a:solidFill>
                <a:latin typeface="Chivo"/>
                <a:ea typeface="Chivo"/>
                <a:cs typeface="Chivo"/>
                <a:sym typeface="Chivo"/>
              </a:rPr>
              <a:t>GST group walk Tralee (urban section) 2004 </a:t>
            </a:r>
            <a:endParaRPr sz="1200">
              <a:solidFill>
                <a:srgbClr val="00001A"/>
              </a:solidFill>
              <a:latin typeface="Chivo"/>
              <a:ea typeface="Chivo"/>
              <a:cs typeface="Chivo"/>
              <a:sym typeface="Chiv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591fb122ef_0_1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91fb122e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Failure</a:t>
            </a:r>
            <a:endParaRPr/>
          </a:p>
          <a:p>
            <a:pPr indent="0" lvl="0" marL="0" rtl="0" algn="l">
              <a:spcBef>
                <a:spcPts val="0"/>
              </a:spcBef>
              <a:spcAft>
                <a:spcPts val="0"/>
              </a:spcAft>
              <a:buNone/>
            </a:pPr>
            <a:r>
              <a:rPr lang="en"/>
              <a:t>All that exist are the signs</a:t>
            </a:r>
            <a:endParaRPr/>
          </a:p>
          <a:p>
            <a:pPr indent="0" lvl="0" marL="0" rtl="0" algn="l">
              <a:spcBef>
                <a:spcPts val="0"/>
              </a:spcBef>
              <a:spcAft>
                <a:spcPts val="0"/>
              </a:spcAft>
              <a:buNone/>
            </a:pPr>
            <a:r>
              <a:rPr lang="en"/>
              <a:t>Road routes != greenway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591fb122ef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91fb122e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591fb122ef_0_2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91fb122ef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GWR reaches Tralee in 1859</a:t>
            </a:r>
            <a:endParaRPr/>
          </a:p>
          <a:p>
            <a:pPr indent="0" lvl="0" marL="0" rtl="0" algn="l">
              <a:spcBef>
                <a:spcPts val="0"/>
              </a:spcBef>
              <a:spcAft>
                <a:spcPts val="0"/>
              </a:spcAft>
              <a:buNone/>
            </a:pPr>
            <a:r>
              <a:rPr lang="en"/>
              <a:t>Railway action group, - keep the line intact</a:t>
            </a:r>
            <a:endParaRPr/>
          </a:p>
          <a:p>
            <a:pPr indent="0" lvl="0" marL="0" rtl="0" algn="l">
              <a:spcBef>
                <a:spcPts val="0"/>
              </a:spcBef>
              <a:spcAft>
                <a:spcPts val="0"/>
              </a:spcAft>
              <a:buNone/>
            </a:pPr>
            <a:r>
              <a:rPr lang="en"/>
              <a:t> late 80’s rathkeale road widening / Listowel</a:t>
            </a:r>
            <a:endParaRPr/>
          </a:p>
          <a:p>
            <a:pPr indent="0" lvl="0" marL="0" rtl="0" algn="l">
              <a:spcBef>
                <a:spcPts val="0"/>
              </a:spcBef>
              <a:spcAft>
                <a:spcPts val="0"/>
              </a:spcAft>
              <a:buNone/>
            </a:pPr>
            <a:r>
              <a:rPr lang="en"/>
              <a:t>Gave birth to the GST project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51517f9cee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1517f9ce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GWR reaches Tralee in 1859</a:t>
            </a:r>
            <a:endParaRPr/>
          </a:p>
          <a:p>
            <a:pPr indent="0" lvl="0" marL="0" rtl="0" algn="l">
              <a:spcBef>
                <a:spcPts val="0"/>
              </a:spcBef>
              <a:spcAft>
                <a:spcPts val="0"/>
              </a:spcAft>
              <a:buNone/>
            </a:pPr>
            <a:r>
              <a:rPr lang="en"/>
              <a:t>Railway action group, - keep the line intact</a:t>
            </a:r>
            <a:endParaRPr/>
          </a:p>
          <a:p>
            <a:pPr indent="0" lvl="0" marL="0" rtl="0" algn="l">
              <a:spcBef>
                <a:spcPts val="0"/>
              </a:spcBef>
              <a:spcAft>
                <a:spcPts val="0"/>
              </a:spcAft>
              <a:buNone/>
            </a:pPr>
            <a:r>
              <a:rPr lang="en"/>
              <a:t> late 80’s rathkeale road widening / Listowel</a:t>
            </a:r>
            <a:endParaRPr/>
          </a:p>
          <a:p>
            <a:pPr indent="0" lvl="0" marL="0" rtl="0" algn="l">
              <a:spcBef>
                <a:spcPts val="0"/>
              </a:spcBef>
              <a:spcAft>
                <a:spcPts val="0"/>
              </a:spcAft>
              <a:buNone/>
            </a:pPr>
            <a:r>
              <a:rPr lang="en"/>
              <a:t>Gave birth to the GST project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Involved in cycle </a:t>
            </a:r>
            <a:r>
              <a:rPr lang="en"/>
              <a:t>advocacy in Kerry for over 10 year</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Friends of TF 2009</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KBF 2006 - 13 ( 6 years)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Caveats</a:t>
            </a:r>
            <a:endParaRPr/>
          </a:p>
          <a:p>
            <a:pPr indent="457200" lvl="0" marL="0" rtl="0" algn="l">
              <a:spcBef>
                <a:spcPts val="0"/>
              </a:spcBef>
              <a:spcAft>
                <a:spcPts val="0"/>
              </a:spcAft>
              <a:buNone/>
            </a:pPr>
            <a:r>
              <a:rPr lang="en"/>
              <a:t>Can’t look at TF without related routes</a:t>
            </a:r>
            <a:endParaRPr/>
          </a:p>
          <a:p>
            <a:pPr indent="457200" lvl="0" marL="0" rtl="0" algn="l">
              <a:spcBef>
                <a:spcPts val="0"/>
              </a:spcBef>
              <a:spcAft>
                <a:spcPts val="0"/>
              </a:spcAft>
              <a:buNone/>
            </a:pPr>
            <a:r>
              <a:rPr lang="en"/>
              <a:t>Cycle bias - walking similar but for daily distance covered</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51517f9cee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1517f9ce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Nation Cycle Policy Framework</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591fb122ef_0_2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91fb122e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51517f9cee_0_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1517f9ce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51517f9cee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1517f9ce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51517f9cee_0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1517f9ce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51517f9cee_0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1517f9ce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5ed75ccf_0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5ed75ccf_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591fb122ef_0_2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91fb122ef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591fb122ef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91fb122e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Chinese</a:t>
            </a:r>
            <a:r>
              <a:rPr lang="en"/>
              <a:t> Proverb</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51517f9cee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1517f9ce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4cc2fa6589_1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4cc2fa658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51517f9ce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1517f9c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51517f9cee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1517f9ce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1517f9cee_0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1517f9ce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591fb122ef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91fb122e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591fb122ef_0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91fb122e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abandoned due to CIE policy of maintaining strategic connections to ports</a:t>
            </a:r>
            <a:endParaRPr/>
          </a:p>
          <a:p>
            <a:pPr indent="0" lvl="0" marL="0" rtl="0" algn="l">
              <a:spcBef>
                <a:spcPts val="0"/>
              </a:spcBef>
              <a:spcAft>
                <a:spcPts val="0"/>
              </a:spcAft>
              <a:buNone/>
            </a:pPr>
            <a:r>
              <a:rPr lang="en"/>
              <a:t>TF is </a:t>
            </a:r>
            <a:r>
              <a:rPr lang="en"/>
              <a:t>closely</a:t>
            </a:r>
            <a:r>
              <a:rPr lang="en"/>
              <a:t> linked to the NK line, both run parrell out of Tralee for ~3km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591fb122ef_0_1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91fb122e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GWR reaches Tralee in 1859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120" y="-200"/>
            <a:ext cx="9143821" cy="5142886"/>
            <a:chOff x="2973586" y="5250656"/>
            <a:chExt cx="2856819" cy="1606800"/>
          </a:xfrm>
        </p:grpSpPr>
        <p:sp>
          <p:nvSpPr>
            <p:cNvPr id="11" name="Google Shape;11;p2"/>
            <p:cNvSpPr/>
            <p:nvPr/>
          </p:nvSpPr>
          <p:spPr>
            <a:xfrm>
              <a:off x="2973586" y="6221960"/>
              <a:ext cx="2856819" cy="635496"/>
            </a:xfrm>
            <a:custGeom>
              <a:rect b="b" l="l" r="r" t="t"/>
              <a:pathLst>
                <a:path extrusionOk="0" h="635496" w="2856819">
                  <a:moveTo>
                    <a:pt x="0" y="636040"/>
                  </a:moveTo>
                  <a:lnTo>
                    <a:pt x="2856819" y="636040"/>
                  </a:lnTo>
                  <a:lnTo>
                    <a:pt x="2856819" y="0"/>
                  </a:lnTo>
                  <a:lnTo>
                    <a:pt x="0" y="503857"/>
                  </a:lnTo>
                  <a:lnTo>
                    <a:pt x="0" y="6360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 name="Google Shape;12;p2"/>
            <p:cNvSpPr/>
            <p:nvPr/>
          </p:nvSpPr>
          <p:spPr>
            <a:xfrm>
              <a:off x="2973586" y="6067738"/>
              <a:ext cx="642784" cy="385464"/>
            </a:xfrm>
            <a:custGeom>
              <a:rect b="b" l="l" r="r" t="t"/>
              <a:pathLst>
                <a:path extrusionOk="0" h="385464" w="642784">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p:nvPr/>
          </p:nvSpPr>
          <p:spPr>
            <a:xfrm>
              <a:off x="3378302" y="5250656"/>
              <a:ext cx="1781048" cy="314027"/>
            </a:xfrm>
            <a:custGeom>
              <a:rect b="b" l="l" r="r" t="t"/>
              <a:pathLst>
                <a:path extrusionOk="0" h="314027" w="1781048">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4790344" y="5404894"/>
              <a:ext cx="1040060" cy="455414"/>
            </a:xfrm>
            <a:custGeom>
              <a:rect b="b" l="l" r="r" t="t"/>
              <a:pathLst>
                <a:path extrusionOk="0" h="455414" w="104006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2973586" y="6263466"/>
              <a:ext cx="1077258" cy="461367"/>
            </a:xfrm>
            <a:custGeom>
              <a:rect b="b" l="l" r="r" t="t"/>
              <a:pathLst>
                <a:path extrusionOk="0" h="461367" w="1077258">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5531332" y="5949605"/>
              <a:ext cx="299073" cy="324445"/>
            </a:xfrm>
            <a:custGeom>
              <a:rect b="b" l="l" r="r" t="t"/>
              <a:pathLst>
                <a:path extrusionOk="0" h="324445" w="299073">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3613394" y="5425142"/>
              <a:ext cx="557972" cy="370582"/>
            </a:xfrm>
            <a:custGeom>
              <a:rect b="b" l="l" r="r" t="t"/>
              <a:pathLst>
                <a:path extrusionOk="0" h="370582" w="557972">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a:off x="5636975" y="5677250"/>
              <a:ext cx="193430" cy="305097"/>
            </a:xfrm>
            <a:custGeom>
              <a:rect b="b" l="l" r="r" t="t"/>
              <a:pathLst>
                <a:path extrusionOk="0" h="305097" w="19343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 name="Google Shape;19;p2"/>
          <p:cNvSpPr txBox="1"/>
          <p:nvPr>
            <p:ph type="ctrTitle"/>
          </p:nvPr>
        </p:nvSpPr>
        <p:spPr>
          <a:xfrm>
            <a:off x="457200" y="799275"/>
            <a:ext cx="5486400" cy="3182100"/>
          </a:xfrm>
          <a:prstGeom prst="rect">
            <a:avLst/>
          </a:prstGeom>
        </p:spPr>
        <p:txBody>
          <a:bodyPr anchorCtr="0" anchor="t" bIns="0" lIns="0" spcFirstLastPara="1" rIns="0" wrap="square" tIns="0">
            <a:noAutofit/>
          </a:bodyPr>
          <a:lstStyle>
            <a:lvl1pPr lvl="0">
              <a:spcBef>
                <a:spcPts val="0"/>
              </a:spcBef>
              <a:spcAft>
                <a:spcPts val="0"/>
              </a:spcAft>
              <a:buSzPts val="5800"/>
              <a:buNone/>
              <a:defRPr sz="5800"/>
            </a:lvl1pPr>
            <a:lvl2pPr lvl="1">
              <a:spcBef>
                <a:spcPts val="0"/>
              </a:spcBef>
              <a:spcAft>
                <a:spcPts val="0"/>
              </a:spcAft>
              <a:buSzPts val="5800"/>
              <a:buNone/>
              <a:defRPr sz="5800"/>
            </a:lvl2pPr>
            <a:lvl3pPr lvl="2">
              <a:spcBef>
                <a:spcPts val="0"/>
              </a:spcBef>
              <a:spcAft>
                <a:spcPts val="0"/>
              </a:spcAft>
              <a:buSzPts val="5800"/>
              <a:buNone/>
              <a:defRPr sz="5800"/>
            </a:lvl3pPr>
            <a:lvl4pPr lvl="3">
              <a:spcBef>
                <a:spcPts val="0"/>
              </a:spcBef>
              <a:spcAft>
                <a:spcPts val="0"/>
              </a:spcAft>
              <a:buSzPts val="5800"/>
              <a:buNone/>
              <a:defRPr sz="5800"/>
            </a:lvl4pPr>
            <a:lvl5pPr lvl="4">
              <a:spcBef>
                <a:spcPts val="0"/>
              </a:spcBef>
              <a:spcAft>
                <a:spcPts val="0"/>
              </a:spcAft>
              <a:buSzPts val="5800"/>
              <a:buNone/>
              <a:defRPr sz="5800"/>
            </a:lvl5pPr>
            <a:lvl6pPr lvl="5">
              <a:spcBef>
                <a:spcPts val="0"/>
              </a:spcBef>
              <a:spcAft>
                <a:spcPts val="0"/>
              </a:spcAft>
              <a:buSzPts val="5800"/>
              <a:buNone/>
              <a:defRPr sz="5800"/>
            </a:lvl6pPr>
            <a:lvl7pPr lvl="6">
              <a:spcBef>
                <a:spcPts val="0"/>
              </a:spcBef>
              <a:spcAft>
                <a:spcPts val="0"/>
              </a:spcAft>
              <a:buSzPts val="5800"/>
              <a:buNone/>
              <a:defRPr sz="5800"/>
            </a:lvl7pPr>
            <a:lvl8pPr lvl="7">
              <a:spcBef>
                <a:spcPts val="0"/>
              </a:spcBef>
              <a:spcAft>
                <a:spcPts val="0"/>
              </a:spcAft>
              <a:buSzPts val="5800"/>
              <a:buNone/>
              <a:defRPr sz="5800"/>
            </a:lvl8pPr>
            <a:lvl9pPr lvl="8">
              <a:spcBef>
                <a:spcPts val="0"/>
              </a:spcBef>
              <a:spcAft>
                <a:spcPts val="0"/>
              </a:spcAft>
              <a:buSzPts val="5800"/>
              <a:buNone/>
              <a:defRPr sz="5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5" name="Shape 115"/>
        <p:cNvGrpSpPr/>
        <p:nvPr/>
      </p:nvGrpSpPr>
      <p:grpSpPr>
        <a:xfrm>
          <a:off x="0" y="0"/>
          <a:ext cx="0" cy="0"/>
          <a:chOff x="0" y="0"/>
          <a:chExt cx="0" cy="0"/>
        </a:xfrm>
      </p:grpSpPr>
      <p:grpSp>
        <p:nvGrpSpPr>
          <p:cNvPr id="116" name="Google Shape;116;p11"/>
          <p:cNvGrpSpPr/>
          <p:nvPr/>
        </p:nvGrpSpPr>
        <p:grpSpPr>
          <a:xfrm>
            <a:off x="-120" y="0"/>
            <a:ext cx="9143821" cy="5144623"/>
            <a:chOff x="2973586" y="0"/>
            <a:chExt cx="2856819" cy="1607343"/>
          </a:xfrm>
        </p:grpSpPr>
        <p:sp>
          <p:nvSpPr>
            <p:cNvPr id="117" name="Google Shape;117;p11"/>
            <p:cNvSpPr/>
            <p:nvPr/>
          </p:nvSpPr>
          <p:spPr>
            <a:xfrm>
              <a:off x="2973586" y="0"/>
              <a:ext cx="2856819" cy="1607343"/>
            </a:xfrm>
            <a:custGeom>
              <a:rect b="b" l="l" r="r" t="t"/>
              <a:pathLst>
                <a:path extrusionOk="0" h="1607343" w="2856819">
                  <a:moveTo>
                    <a:pt x="0" y="1607344"/>
                  </a:moveTo>
                  <a:lnTo>
                    <a:pt x="2856819" y="1607344"/>
                  </a:lnTo>
                  <a:lnTo>
                    <a:pt x="2856819" y="0"/>
                  </a:lnTo>
                  <a:lnTo>
                    <a:pt x="2854505" y="0"/>
                  </a:lnTo>
                  <a:lnTo>
                    <a:pt x="0" y="503447"/>
                  </a:lnTo>
                  <a:lnTo>
                    <a:pt x="0" y="160734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11"/>
            <p:cNvSpPr/>
            <p:nvPr/>
          </p:nvSpPr>
          <p:spPr>
            <a:xfrm>
              <a:off x="2973586" y="278850"/>
              <a:ext cx="319904" cy="223242"/>
            </a:xfrm>
            <a:custGeom>
              <a:rect b="b" l="l" r="r" t="t"/>
              <a:pathLst>
                <a:path extrusionOk="0" h="223242" w="319904">
                  <a:moveTo>
                    <a:pt x="0" y="56421"/>
                  </a:moveTo>
                  <a:lnTo>
                    <a:pt x="0" y="224597"/>
                  </a:lnTo>
                  <a:lnTo>
                    <a:pt x="319904" y="168176"/>
                  </a:lnTo>
                  <a:lnTo>
                    <a:pt x="319904" y="0"/>
                  </a:lnTo>
                  <a:lnTo>
                    <a:pt x="0" y="56421"/>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11"/>
            <p:cNvSpPr/>
            <p:nvPr/>
          </p:nvSpPr>
          <p:spPr>
            <a:xfrm>
              <a:off x="4446633" y="0"/>
              <a:ext cx="1380795" cy="242589"/>
            </a:xfrm>
            <a:custGeom>
              <a:rect b="b" l="l" r="r" t="t"/>
              <a:pathLst>
                <a:path extrusionOk="0" h="242589" w="1380795">
                  <a:moveTo>
                    <a:pt x="427914" y="0"/>
                  </a:moveTo>
                  <a:lnTo>
                    <a:pt x="0" y="75471"/>
                  </a:lnTo>
                  <a:lnTo>
                    <a:pt x="0" y="243647"/>
                  </a:lnTo>
                  <a:lnTo>
                    <a:pt x="1381458" y="0"/>
                  </a:lnTo>
                  <a:lnTo>
                    <a:pt x="427914" y="0"/>
                  </a:lnTo>
                  <a:close/>
                </a:path>
              </a:pathLst>
            </a:custGeom>
            <a:gradFill>
              <a:gsLst>
                <a:gs pos="0">
                  <a:srgbClr val="FFFFFF">
                    <a:alpha val="4705"/>
                  </a:srgbClr>
                </a:gs>
                <a:gs pos="100000">
                  <a:srgbClr val="FFFFFF">
                    <a:alpha val="11764"/>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11"/>
            <p:cNvSpPr/>
            <p:nvPr/>
          </p:nvSpPr>
          <p:spPr>
            <a:xfrm>
              <a:off x="2973586" y="131406"/>
              <a:ext cx="202358" cy="202406"/>
            </a:xfrm>
            <a:custGeom>
              <a:rect b="b" l="l" r="r" t="t"/>
              <a:pathLst>
                <a:path extrusionOk="0" h="202406" w="202358">
                  <a:moveTo>
                    <a:pt x="0" y="35689"/>
                  </a:moveTo>
                  <a:lnTo>
                    <a:pt x="0" y="203865"/>
                  </a:lnTo>
                  <a:lnTo>
                    <a:pt x="202358" y="168176"/>
                  </a:lnTo>
                  <a:lnTo>
                    <a:pt x="202358" y="0"/>
                  </a:lnTo>
                  <a:lnTo>
                    <a:pt x="0" y="35689"/>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11"/>
            <p:cNvSpPr/>
            <p:nvPr/>
          </p:nvSpPr>
          <p:spPr>
            <a:xfrm>
              <a:off x="3669936" y="0"/>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2" name="Google Shape;122;p11"/>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
    <p:spTree>
      <p:nvGrpSpPr>
        <p:cNvPr id="123" name="Shape 123"/>
        <p:cNvGrpSpPr/>
        <p:nvPr/>
      </p:nvGrpSpPr>
      <p:grpSpPr>
        <a:xfrm>
          <a:off x="0" y="0"/>
          <a:ext cx="0" cy="0"/>
          <a:chOff x="0" y="0"/>
          <a:chExt cx="0" cy="0"/>
        </a:xfrm>
      </p:grpSpPr>
      <p:grpSp>
        <p:nvGrpSpPr>
          <p:cNvPr id="124" name="Google Shape;124;p12"/>
          <p:cNvGrpSpPr/>
          <p:nvPr/>
        </p:nvGrpSpPr>
        <p:grpSpPr>
          <a:xfrm>
            <a:off x="-238" y="-200"/>
            <a:ext cx="9143821" cy="5143302"/>
            <a:chOff x="6316957" y="5250656"/>
            <a:chExt cx="2856819" cy="1606930"/>
          </a:xfrm>
        </p:grpSpPr>
        <p:sp>
          <p:nvSpPr>
            <p:cNvPr id="125" name="Google Shape;125;p12"/>
            <p:cNvSpPr/>
            <p:nvPr/>
          </p:nvSpPr>
          <p:spPr>
            <a:xfrm>
              <a:off x="6316957" y="6351571"/>
              <a:ext cx="2856819" cy="506015"/>
            </a:xfrm>
            <a:custGeom>
              <a:rect b="b" l="l" r="r" t="t"/>
              <a:pathLst>
                <a:path extrusionOk="0" h="506015" w="2856819">
                  <a:moveTo>
                    <a:pt x="0" y="506429"/>
                  </a:moveTo>
                  <a:lnTo>
                    <a:pt x="2856819" y="506429"/>
                  </a:lnTo>
                  <a:lnTo>
                    <a:pt x="2856819" y="0"/>
                  </a:lnTo>
                  <a:lnTo>
                    <a:pt x="0" y="503856"/>
                  </a:lnTo>
                  <a:lnTo>
                    <a:pt x="0" y="50642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12"/>
            <p:cNvSpPr/>
            <p:nvPr/>
          </p:nvSpPr>
          <p:spPr>
            <a:xfrm>
              <a:off x="7306428" y="5250656"/>
              <a:ext cx="1434361" cy="253007"/>
            </a:xfrm>
            <a:custGeom>
              <a:rect b="b" l="l" r="r" t="t"/>
              <a:pathLst>
                <a:path extrusionOk="0" h="253007" w="1434361">
                  <a:moveTo>
                    <a:pt x="481099" y="0"/>
                  </a:moveTo>
                  <a:lnTo>
                    <a:pt x="0" y="84851"/>
                  </a:lnTo>
                  <a:lnTo>
                    <a:pt x="0" y="253027"/>
                  </a:lnTo>
                  <a:lnTo>
                    <a:pt x="1434642" y="0"/>
                  </a:lnTo>
                  <a:lnTo>
                    <a:pt x="481099"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12"/>
            <p:cNvSpPr/>
            <p:nvPr/>
          </p:nvSpPr>
          <p:spPr>
            <a:xfrm>
              <a:off x="6316957" y="6512738"/>
              <a:ext cx="989471" cy="342304"/>
            </a:xfrm>
            <a:custGeom>
              <a:rect b="b" l="l" r="r" t="t"/>
              <a:pathLst>
                <a:path extrusionOk="0" h="342304" w="989471">
                  <a:moveTo>
                    <a:pt x="0" y="174513"/>
                  </a:moveTo>
                  <a:lnTo>
                    <a:pt x="0" y="342688"/>
                  </a:lnTo>
                  <a:lnTo>
                    <a:pt x="989471" y="168176"/>
                  </a:lnTo>
                  <a:lnTo>
                    <a:pt x="989471" y="0"/>
                  </a:lnTo>
                  <a:lnTo>
                    <a:pt x="0" y="174513"/>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12"/>
            <p:cNvSpPr/>
            <p:nvPr/>
          </p:nvSpPr>
          <p:spPr>
            <a:xfrm>
              <a:off x="8885118" y="6183395"/>
              <a:ext cx="288657" cy="218777"/>
            </a:xfrm>
            <a:custGeom>
              <a:rect b="b" l="l" r="r" t="t"/>
              <a:pathLst>
                <a:path extrusionOk="0" h="218777" w="288657">
                  <a:moveTo>
                    <a:pt x="288658" y="0"/>
                  </a:moveTo>
                  <a:lnTo>
                    <a:pt x="0" y="50911"/>
                  </a:lnTo>
                  <a:lnTo>
                    <a:pt x="0" y="219087"/>
                  </a:lnTo>
                  <a:lnTo>
                    <a:pt x="288658" y="168176"/>
                  </a:lnTo>
                  <a:lnTo>
                    <a:pt x="288658"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12"/>
            <p:cNvSpPr/>
            <p:nvPr/>
          </p:nvSpPr>
          <p:spPr>
            <a:xfrm>
              <a:off x="6316957" y="6431950"/>
              <a:ext cx="493991" cy="254496"/>
            </a:xfrm>
            <a:custGeom>
              <a:rect b="b" l="l" r="r" t="t"/>
              <a:pathLst>
                <a:path extrusionOk="0" h="254496" w="493991">
                  <a:moveTo>
                    <a:pt x="0" y="87125"/>
                  </a:moveTo>
                  <a:lnTo>
                    <a:pt x="0" y="255301"/>
                  </a:lnTo>
                  <a:lnTo>
                    <a:pt x="493992" y="168176"/>
                  </a:lnTo>
                  <a:lnTo>
                    <a:pt x="493992" y="0"/>
                  </a:lnTo>
                  <a:lnTo>
                    <a:pt x="0" y="87125"/>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12"/>
            <p:cNvSpPr/>
            <p:nvPr/>
          </p:nvSpPr>
          <p:spPr>
            <a:xfrm>
              <a:off x="9029447" y="6015219"/>
              <a:ext cx="144328" cy="193476"/>
            </a:xfrm>
            <a:custGeom>
              <a:rect b="b" l="l" r="r" t="t"/>
              <a:pathLst>
                <a:path extrusionOk="0" h="193476" w="144328">
                  <a:moveTo>
                    <a:pt x="144329" y="0"/>
                  </a:moveTo>
                  <a:lnTo>
                    <a:pt x="0" y="25456"/>
                  </a:lnTo>
                  <a:lnTo>
                    <a:pt x="0" y="193632"/>
                  </a:lnTo>
                  <a:lnTo>
                    <a:pt x="144329" y="168176"/>
                  </a:lnTo>
                  <a:lnTo>
                    <a:pt x="144329"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12"/>
            <p:cNvSpPr/>
            <p:nvPr/>
          </p:nvSpPr>
          <p:spPr>
            <a:xfrm>
              <a:off x="8224479" y="5847043"/>
              <a:ext cx="949297" cy="334863"/>
            </a:xfrm>
            <a:custGeom>
              <a:rect b="b" l="l" r="r" t="t"/>
              <a:pathLst>
                <a:path extrusionOk="0" h="334863" w="949297">
                  <a:moveTo>
                    <a:pt x="949297" y="0"/>
                  </a:moveTo>
                  <a:lnTo>
                    <a:pt x="0" y="167427"/>
                  </a:lnTo>
                  <a:lnTo>
                    <a:pt x="0" y="335603"/>
                  </a:lnTo>
                  <a:lnTo>
                    <a:pt x="949297" y="168176"/>
                  </a:lnTo>
                  <a:lnTo>
                    <a:pt x="949297" y="0"/>
                  </a:lnTo>
                  <a:close/>
                </a:path>
              </a:pathLst>
            </a:custGeom>
            <a:gradFill>
              <a:gsLst>
                <a:gs pos="0">
                  <a:srgbClr val="FFFFFF">
                    <a:alpha val="4705"/>
                  </a:srgbClr>
                </a:gs>
                <a:gs pos="100000">
                  <a:srgbClr val="FFFFFF">
                    <a:alpha val="11764"/>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12"/>
            <p:cNvSpPr/>
            <p:nvPr/>
          </p:nvSpPr>
          <p:spPr>
            <a:xfrm>
              <a:off x="6677035" y="5840035"/>
              <a:ext cx="629392" cy="278308"/>
            </a:xfrm>
            <a:custGeom>
              <a:rect b="b" l="l" r="r" t="t"/>
              <a:pathLst>
                <a:path extrusionOk="0" h="278308" w="629392">
                  <a:moveTo>
                    <a:pt x="0" y="111005"/>
                  </a:moveTo>
                  <a:lnTo>
                    <a:pt x="0" y="279181"/>
                  </a:lnTo>
                  <a:lnTo>
                    <a:pt x="629393" y="168176"/>
                  </a:lnTo>
                  <a:lnTo>
                    <a:pt x="629393" y="0"/>
                  </a:lnTo>
                  <a:lnTo>
                    <a:pt x="0" y="111005"/>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2"/>
            <p:cNvSpPr/>
            <p:nvPr/>
          </p:nvSpPr>
          <p:spPr>
            <a:xfrm>
              <a:off x="6316957" y="5716734"/>
              <a:ext cx="735035" cy="297656"/>
            </a:xfrm>
            <a:custGeom>
              <a:rect b="b" l="l" r="r" t="t"/>
              <a:pathLst>
                <a:path extrusionOk="0" h="297656" w="735035">
                  <a:moveTo>
                    <a:pt x="0" y="129638"/>
                  </a:moveTo>
                  <a:lnTo>
                    <a:pt x="0" y="297814"/>
                  </a:lnTo>
                  <a:lnTo>
                    <a:pt x="735036" y="168176"/>
                  </a:lnTo>
                  <a:lnTo>
                    <a:pt x="735036" y="0"/>
                  </a:lnTo>
                  <a:lnTo>
                    <a:pt x="0" y="129638"/>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12"/>
            <p:cNvSpPr/>
            <p:nvPr/>
          </p:nvSpPr>
          <p:spPr>
            <a:xfrm>
              <a:off x="8703591" y="5342516"/>
              <a:ext cx="470184" cy="250031"/>
            </a:xfrm>
            <a:custGeom>
              <a:rect b="b" l="l" r="r" t="t"/>
              <a:pathLst>
                <a:path extrusionOk="0" h="250031" w="470184">
                  <a:moveTo>
                    <a:pt x="470185" y="0"/>
                  </a:moveTo>
                  <a:lnTo>
                    <a:pt x="0" y="82927"/>
                  </a:lnTo>
                  <a:lnTo>
                    <a:pt x="0" y="251103"/>
                  </a:lnTo>
                  <a:lnTo>
                    <a:pt x="470185" y="168176"/>
                  </a:lnTo>
                  <a:lnTo>
                    <a:pt x="470185" y="0"/>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5" name="Google Shape;135;p12"/>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Title">
  <p:cSld name="BLANK_1_1">
    <p:spTree>
      <p:nvGrpSpPr>
        <p:cNvPr id="136" name="Shape 136"/>
        <p:cNvGrpSpPr/>
        <p:nvPr/>
      </p:nvGrpSpPr>
      <p:grpSpPr>
        <a:xfrm>
          <a:off x="0" y="0"/>
          <a:ext cx="0" cy="0"/>
          <a:chOff x="0" y="0"/>
          <a:chExt cx="0" cy="0"/>
        </a:xfrm>
      </p:grpSpPr>
      <p:grpSp>
        <p:nvGrpSpPr>
          <p:cNvPr id="137" name="Google Shape;137;p13"/>
          <p:cNvGrpSpPr/>
          <p:nvPr/>
        </p:nvGrpSpPr>
        <p:grpSpPr>
          <a:xfrm>
            <a:off x="-238" y="-200"/>
            <a:ext cx="9143821" cy="5143302"/>
            <a:chOff x="6316957" y="5250656"/>
            <a:chExt cx="2856819" cy="1606930"/>
          </a:xfrm>
        </p:grpSpPr>
        <p:sp>
          <p:nvSpPr>
            <p:cNvPr id="138" name="Google Shape;138;p13"/>
            <p:cNvSpPr/>
            <p:nvPr/>
          </p:nvSpPr>
          <p:spPr>
            <a:xfrm>
              <a:off x="6316957" y="6351571"/>
              <a:ext cx="2856819" cy="506015"/>
            </a:xfrm>
            <a:custGeom>
              <a:rect b="b" l="l" r="r" t="t"/>
              <a:pathLst>
                <a:path extrusionOk="0" h="506015" w="2856819">
                  <a:moveTo>
                    <a:pt x="0" y="506429"/>
                  </a:moveTo>
                  <a:lnTo>
                    <a:pt x="2856819" y="506429"/>
                  </a:lnTo>
                  <a:lnTo>
                    <a:pt x="2856819" y="0"/>
                  </a:lnTo>
                  <a:lnTo>
                    <a:pt x="0" y="503856"/>
                  </a:lnTo>
                  <a:lnTo>
                    <a:pt x="0" y="50642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13"/>
            <p:cNvSpPr/>
            <p:nvPr/>
          </p:nvSpPr>
          <p:spPr>
            <a:xfrm>
              <a:off x="7306428" y="5250656"/>
              <a:ext cx="1434361" cy="253007"/>
            </a:xfrm>
            <a:custGeom>
              <a:rect b="b" l="l" r="r" t="t"/>
              <a:pathLst>
                <a:path extrusionOk="0" h="253007" w="1434361">
                  <a:moveTo>
                    <a:pt x="481099" y="0"/>
                  </a:moveTo>
                  <a:lnTo>
                    <a:pt x="0" y="84851"/>
                  </a:lnTo>
                  <a:lnTo>
                    <a:pt x="0" y="253027"/>
                  </a:lnTo>
                  <a:lnTo>
                    <a:pt x="1434642" y="0"/>
                  </a:lnTo>
                  <a:lnTo>
                    <a:pt x="481099"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13"/>
            <p:cNvSpPr/>
            <p:nvPr/>
          </p:nvSpPr>
          <p:spPr>
            <a:xfrm>
              <a:off x="6316957" y="6512738"/>
              <a:ext cx="989471" cy="342304"/>
            </a:xfrm>
            <a:custGeom>
              <a:rect b="b" l="l" r="r" t="t"/>
              <a:pathLst>
                <a:path extrusionOk="0" h="342304" w="989471">
                  <a:moveTo>
                    <a:pt x="0" y="174513"/>
                  </a:moveTo>
                  <a:lnTo>
                    <a:pt x="0" y="342688"/>
                  </a:lnTo>
                  <a:lnTo>
                    <a:pt x="989471" y="168176"/>
                  </a:lnTo>
                  <a:lnTo>
                    <a:pt x="989471" y="0"/>
                  </a:lnTo>
                  <a:lnTo>
                    <a:pt x="0" y="174513"/>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13"/>
            <p:cNvSpPr/>
            <p:nvPr/>
          </p:nvSpPr>
          <p:spPr>
            <a:xfrm>
              <a:off x="8885118" y="6183395"/>
              <a:ext cx="288657" cy="218777"/>
            </a:xfrm>
            <a:custGeom>
              <a:rect b="b" l="l" r="r" t="t"/>
              <a:pathLst>
                <a:path extrusionOk="0" h="218777" w="288657">
                  <a:moveTo>
                    <a:pt x="288658" y="0"/>
                  </a:moveTo>
                  <a:lnTo>
                    <a:pt x="0" y="50911"/>
                  </a:lnTo>
                  <a:lnTo>
                    <a:pt x="0" y="219087"/>
                  </a:lnTo>
                  <a:lnTo>
                    <a:pt x="288658" y="168176"/>
                  </a:lnTo>
                  <a:lnTo>
                    <a:pt x="288658"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13"/>
            <p:cNvSpPr/>
            <p:nvPr/>
          </p:nvSpPr>
          <p:spPr>
            <a:xfrm>
              <a:off x="6316957" y="6431950"/>
              <a:ext cx="493991" cy="254496"/>
            </a:xfrm>
            <a:custGeom>
              <a:rect b="b" l="l" r="r" t="t"/>
              <a:pathLst>
                <a:path extrusionOk="0" h="254496" w="493991">
                  <a:moveTo>
                    <a:pt x="0" y="87125"/>
                  </a:moveTo>
                  <a:lnTo>
                    <a:pt x="0" y="255301"/>
                  </a:lnTo>
                  <a:lnTo>
                    <a:pt x="493992" y="168176"/>
                  </a:lnTo>
                  <a:lnTo>
                    <a:pt x="493992" y="0"/>
                  </a:lnTo>
                  <a:lnTo>
                    <a:pt x="0" y="87125"/>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13"/>
            <p:cNvSpPr/>
            <p:nvPr/>
          </p:nvSpPr>
          <p:spPr>
            <a:xfrm>
              <a:off x="9029447" y="6015219"/>
              <a:ext cx="144328" cy="193476"/>
            </a:xfrm>
            <a:custGeom>
              <a:rect b="b" l="l" r="r" t="t"/>
              <a:pathLst>
                <a:path extrusionOk="0" h="193476" w="144328">
                  <a:moveTo>
                    <a:pt x="144329" y="0"/>
                  </a:moveTo>
                  <a:lnTo>
                    <a:pt x="0" y="25456"/>
                  </a:lnTo>
                  <a:lnTo>
                    <a:pt x="0" y="193632"/>
                  </a:lnTo>
                  <a:lnTo>
                    <a:pt x="144329" y="168176"/>
                  </a:lnTo>
                  <a:lnTo>
                    <a:pt x="144329"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13"/>
            <p:cNvSpPr/>
            <p:nvPr/>
          </p:nvSpPr>
          <p:spPr>
            <a:xfrm>
              <a:off x="8224479" y="5847043"/>
              <a:ext cx="949297" cy="334863"/>
            </a:xfrm>
            <a:custGeom>
              <a:rect b="b" l="l" r="r" t="t"/>
              <a:pathLst>
                <a:path extrusionOk="0" h="334863" w="949297">
                  <a:moveTo>
                    <a:pt x="949297" y="0"/>
                  </a:moveTo>
                  <a:lnTo>
                    <a:pt x="0" y="167427"/>
                  </a:lnTo>
                  <a:lnTo>
                    <a:pt x="0" y="335603"/>
                  </a:lnTo>
                  <a:lnTo>
                    <a:pt x="949297" y="168176"/>
                  </a:lnTo>
                  <a:lnTo>
                    <a:pt x="949297" y="0"/>
                  </a:lnTo>
                  <a:close/>
                </a:path>
              </a:pathLst>
            </a:custGeom>
            <a:gradFill>
              <a:gsLst>
                <a:gs pos="0">
                  <a:srgbClr val="FFFFFF">
                    <a:alpha val="4705"/>
                  </a:srgbClr>
                </a:gs>
                <a:gs pos="100000">
                  <a:srgbClr val="FFFFFF">
                    <a:alpha val="11764"/>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3"/>
            <p:cNvSpPr/>
            <p:nvPr/>
          </p:nvSpPr>
          <p:spPr>
            <a:xfrm>
              <a:off x="6677035" y="5840035"/>
              <a:ext cx="629392" cy="278308"/>
            </a:xfrm>
            <a:custGeom>
              <a:rect b="b" l="l" r="r" t="t"/>
              <a:pathLst>
                <a:path extrusionOk="0" h="278308" w="629392">
                  <a:moveTo>
                    <a:pt x="0" y="111005"/>
                  </a:moveTo>
                  <a:lnTo>
                    <a:pt x="0" y="279181"/>
                  </a:lnTo>
                  <a:lnTo>
                    <a:pt x="629393" y="168176"/>
                  </a:lnTo>
                  <a:lnTo>
                    <a:pt x="629393" y="0"/>
                  </a:lnTo>
                  <a:lnTo>
                    <a:pt x="0" y="111005"/>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13"/>
            <p:cNvSpPr/>
            <p:nvPr/>
          </p:nvSpPr>
          <p:spPr>
            <a:xfrm>
              <a:off x="6316957" y="5716734"/>
              <a:ext cx="735035" cy="297656"/>
            </a:xfrm>
            <a:custGeom>
              <a:rect b="b" l="l" r="r" t="t"/>
              <a:pathLst>
                <a:path extrusionOk="0" h="297656" w="735035">
                  <a:moveTo>
                    <a:pt x="0" y="129638"/>
                  </a:moveTo>
                  <a:lnTo>
                    <a:pt x="0" y="297814"/>
                  </a:lnTo>
                  <a:lnTo>
                    <a:pt x="735036" y="168176"/>
                  </a:lnTo>
                  <a:lnTo>
                    <a:pt x="735036" y="0"/>
                  </a:lnTo>
                  <a:lnTo>
                    <a:pt x="0" y="129638"/>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13"/>
            <p:cNvSpPr/>
            <p:nvPr/>
          </p:nvSpPr>
          <p:spPr>
            <a:xfrm>
              <a:off x="8703591" y="5342516"/>
              <a:ext cx="470184" cy="250031"/>
            </a:xfrm>
            <a:custGeom>
              <a:rect b="b" l="l" r="r" t="t"/>
              <a:pathLst>
                <a:path extrusionOk="0" h="250031" w="470184">
                  <a:moveTo>
                    <a:pt x="470185" y="0"/>
                  </a:moveTo>
                  <a:lnTo>
                    <a:pt x="0" y="82927"/>
                  </a:lnTo>
                  <a:lnTo>
                    <a:pt x="0" y="251103"/>
                  </a:lnTo>
                  <a:lnTo>
                    <a:pt x="470185" y="168176"/>
                  </a:lnTo>
                  <a:lnTo>
                    <a:pt x="470185" y="0"/>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8" name="Google Shape;148;p13"/>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49" name="Google Shape;149;p13"/>
          <p:cNvSpPr txBox="1"/>
          <p:nvPr>
            <p:ph type="title"/>
          </p:nvPr>
        </p:nvSpPr>
        <p:spPr>
          <a:xfrm>
            <a:off x="4050350" y="3581300"/>
            <a:ext cx="4865100" cy="1814400"/>
          </a:xfrm>
          <a:prstGeom prst="rect">
            <a:avLst/>
          </a:prstGeom>
        </p:spPr>
        <p:txBody>
          <a:bodyPr anchorCtr="0" anchor="ctr" bIns="0" lIns="0" spcFirstLastPara="1" rIns="0" wrap="square" tIns="0">
            <a:noAutofit/>
          </a:bodyPr>
          <a:lstStyle>
            <a:lvl1pPr lvl="0" rtl="0" algn="r">
              <a:spcBef>
                <a:spcPts val="0"/>
              </a:spcBef>
              <a:spcAft>
                <a:spcPts val="0"/>
              </a:spcAft>
              <a:buClr>
                <a:srgbClr val="434343"/>
              </a:buClr>
              <a:buSzPts val="3200"/>
              <a:buNone/>
              <a:defRPr>
                <a:solidFill>
                  <a:srgbClr val="434343"/>
                </a:solidFill>
              </a:defRPr>
            </a:lvl1pPr>
            <a:lvl2pPr lvl="1" rtl="0" algn="r">
              <a:spcBef>
                <a:spcPts val="0"/>
              </a:spcBef>
              <a:spcAft>
                <a:spcPts val="0"/>
              </a:spcAft>
              <a:buClr>
                <a:srgbClr val="000000"/>
              </a:buClr>
              <a:buSzPts val="3200"/>
              <a:buNone/>
              <a:defRPr>
                <a:solidFill>
                  <a:srgbClr val="000000"/>
                </a:solidFill>
              </a:defRPr>
            </a:lvl2pPr>
            <a:lvl3pPr lvl="2" rtl="0" algn="r">
              <a:spcBef>
                <a:spcPts val="0"/>
              </a:spcBef>
              <a:spcAft>
                <a:spcPts val="0"/>
              </a:spcAft>
              <a:buClr>
                <a:srgbClr val="000000"/>
              </a:buClr>
              <a:buSzPts val="3200"/>
              <a:buNone/>
              <a:defRPr>
                <a:solidFill>
                  <a:srgbClr val="000000"/>
                </a:solidFill>
              </a:defRPr>
            </a:lvl3pPr>
            <a:lvl4pPr lvl="3" rtl="0" algn="r">
              <a:spcBef>
                <a:spcPts val="0"/>
              </a:spcBef>
              <a:spcAft>
                <a:spcPts val="0"/>
              </a:spcAft>
              <a:buClr>
                <a:srgbClr val="000000"/>
              </a:buClr>
              <a:buSzPts val="3200"/>
              <a:buNone/>
              <a:defRPr>
                <a:solidFill>
                  <a:srgbClr val="000000"/>
                </a:solidFill>
              </a:defRPr>
            </a:lvl4pPr>
            <a:lvl5pPr lvl="4" rtl="0" algn="r">
              <a:spcBef>
                <a:spcPts val="0"/>
              </a:spcBef>
              <a:spcAft>
                <a:spcPts val="0"/>
              </a:spcAft>
              <a:buClr>
                <a:srgbClr val="000000"/>
              </a:buClr>
              <a:buSzPts val="3200"/>
              <a:buNone/>
              <a:defRPr>
                <a:solidFill>
                  <a:srgbClr val="000000"/>
                </a:solidFill>
              </a:defRPr>
            </a:lvl5pPr>
            <a:lvl6pPr lvl="5" rtl="0" algn="r">
              <a:spcBef>
                <a:spcPts val="0"/>
              </a:spcBef>
              <a:spcAft>
                <a:spcPts val="0"/>
              </a:spcAft>
              <a:buClr>
                <a:srgbClr val="000000"/>
              </a:buClr>
              <a:buSzPts val="3200"/>
              <a:buNone/>
              <a:defRPr>
                <a:solidFill>
                  <a:srgbClr val="000000"/>
                </a:solidFill>
              </a:defRPr>
            </a:lvl6pPr>
            <a:lvl7pPr lvl="6" rtl="0" algn="r">
              <a:spcBef>
                <a:spcPts val="0"/>
              </a:spcBef>
              <a:spcAft>
                <a:spcPts val="0"/>
              </a:spcAft>
              <a:buClr>
                <a:srgbClr val="000000"/>
              </a:buClr>
              <a:buSzPts val="3200"/>
              <a:buNone/>
              <a:defRPr>
                <a:solidFill>
                  <a:srgbClr val="000000"/>
                </a:solidFill>
              </a:defRPr>
            </a:lvl7pPr>
            <a:lvl8pPr lvl="7" rtl="0" algn="r">
              <a:spcBef>
                <a:spcPts val="0"/>
              </a:spcBef>
              <a:spcAft>
                <a:spcPts val="0"/>
              </a:spcAft>
              <a:buClr>
                <a:srgbClr val="000000"/>
              </a:buClr>
              <a:buSzPts val="3200"/>
              <a:buNone/>
              <a:defRPr>
                <a:solidFill>
                  <a:srgbClr val="000000"/>
                </a:solidFill>
              </a:defRPr>
            </a:lvl8pPr>
            <a:lvl9pPr lvl="8" rtl="0" algn="r">
              <a:spcBef>
                <a:spcPts val="0"/>
              </a:spcBef>
              <a:spcAft>
                <a:spcPts val="0"/>
              </a:spcAft>
              <a:buClr>
                <a:srgbClr val="000000"/>
              </a:buClr>
              <a:buSzPts val="3200"/>
              <a:buNone/>
              <a:defRPr>
                <a:solidFill>
                  <a:srgbClr val="000000"/>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0" name="Shape 20"/>
        <p:cNvGrpSpPr/>
        <p:nvPr/>
      </p:nvGrpSpPr>
      <p:grpSpPr>
        <a:xfrm>
          <a:off x="0" y="0"/>
          <a:ext cx="0" cy="0"/>
          <a:chOff x="0" y="0"/>
          <a:chExt cx="0" cy="0"/>
        </a:xfrm>
      </p:grpSpPr>
      <p:grpSp>
        <p:nvGrpSpPr>
          <p:cNvPr id="21" name="Google Shape;21;p3"/>
          <p:cNvGrpSpPr/>
          <p:nvPr/>
        </p:nvGrpSpPr>
        <p:grpSpPr>
          <a:xfrm>
            <a:off x="-120" y="-200"/>
            <a:ext cx="9143821" cy="5142886"/>
            <a:chOff x="2973586" y="5250656"/>
            <a:chExt cx="2856819" cy="1606800"/>
          </a:xfrm>
        </p:grpSpPr>
        <p:sp>
          <p:nvSpPr>
            <p:cNvPr id="22" name="Google Shape;22;p3"/>
            <p:cNvSpPr/>
            <p:nvPr/>
          </p:nvSpPr>
          <p:spPr>
            <a:xfrm>
              <a:off x="2973586" y="6221960"/>
              <a:ext cx="2856819" cy="635496"/>
            </a:xfrm>
            <a:custGeom>
              <a:rect b="b" l="l" r="r" t="t"/>
              <a:pathLst>
                <a:path extrusionOk="0" h="635496" w="2856819">
                  <a:moveTo>
                    <a:pt x="0" y="636040"/>
                  </a:moveTo>
                  <a:lnTo>
                    <a:pt x="2856819" y="636040"/>
                  </a:lnTo>
                  <a:lnTo>
                    <a:pt x="2856819" y="0"/>
                  </a:lnTo>
                  <a:lnTo>
                    <a:pt x="0" y="503857"/>
                  </a:lnTo>
                  <a:lnTo>
                    <a:pt x="0" y="6360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3"/>
            <p:cNvSpPr/>
            <p:nvPr/>
          </p:nvSpPr>
          <p:spPr>
            <a:xfrm>
              <a:off x="2973586" y="6067738"/>
              <a:ext cx="642784" cy="385464"/>
            </a:xfrm>
            <a:custGeom>
              <a:rect b="b" l="l" r="r" t="t"/>
              <a:pathLst>
                <a:path extrusionOk="0" h="385464" w="642784">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3"/>
            <p:cNvSpPr/>
            <p:nvPr/>
          </p:nvSpPr>
          <p:spPr>
            <a:xfrm>
              <a:off x="3378302" y="5250656"/>
              <a:ext cx="1781048" cy="314027"/>
            </a:xfrm>
            <a:custGeom>
              <a:rect b="b" l="l" r="r" t="t"/>
              <a:pathLst>
                <a:path extrusionOk="0" h="314027" w="1781048">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3"/>
            <p:cNvSpPr/>
            <p:nvPr/>
          </p:nvSpPr>
          <p:spPr>
            <a:xfrm>
              <a:off x="4790344" y="5404894"/>
              <a:ext cx="1040060" cy="455414"/>
            </a:xfrm>
            <a:custGeom>
              <a:rect b="b" l="l" r="r" t="t"/>
              <a:pathLst>
                <a:path extrusionOk="0" h="455414" w="104006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3"/>
            <p:cNvSpPr/>
            <p:nvPr/>
          </p:nvSpPr>
          <p:spPr>
            <a:xfrm>
              <a:off x="2973586" y="6263466"/>
              <a:ext cx="1077258" cy="461367"/>
            </a:xfrm>
            <a:custGeom>
              <a:rect b="b" l="l" r="r" t="t"/>
              <a:pathLst>
                <a:path extrusionOk="0" h="461367" w="1077258">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3"/>
            <p:cNvSpPr/>
            <p:nvPr/>
          </p:nvSpPr>
          <p:spPr>
            <a:xfrm>
              <a:off x="5531332" y="5949605"/>
              <a:ext cx="299073" cy="324445"/>
            </a:xfrm>
            <a:custGeom>
              <a:rect b="b" l="l" r="r" t="t"/>
              <a:pathLst>
                <a:path extrusionOk="0" h="324445" w="299073">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3"/>
            <p:cNvSpPr/>
            <p:nvPr/>
          </p:nvSpPr>
          <p:spPr>
            <a:xfrm>
              <a:off x="3613394" y="5425142"/>
              <a:ext cx="557972" cy="370582"/>
            </a:xfrm>
            <a:custGeom>
              <a:rect b="b" l="l" r="r" t="t"/>
              <a:pathLst>
                <a:path extrusionOk="0" h="370582" w="557972">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3"/>
            <p:cNvSpPr/>
            <p:nvPr/>
          </p:nvSpPr>
          <p:spPr>
            <a:xfrm>
              <a:off x="5636975" y="5677250"/>
              <a:ext cx="193430" cy="305097"/>
            </a:xfrm>
            <a:custGeom>
              <a:rect b="b" l="l" r="r" t="t"/>
              <a:pathLst>
                <a:path extrusionOk="0" h="305097" w="19343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 name="Google Shape;30;p3"/>
          <p:cNvSpPr txBox="1"/>
          <p:nvPr>
            <p:ph type="ctrTitle"/>
          </p:nvPr>
        </p:nvSpPr>
        <p:spPr>
          <a:xfrm>
            <a:off x="457200" y="1430950"/>
            <a:ext cx="5486400" cy="1159800"/>
          </a:xfrm>
          <a:prstGeom prst="rect">
            <a:avLst/>
          </a:prstGeom>
        </p:spPr>
        <p:txBody>
          <a:bodyPr anchorCtr="0" anchor="ctr" bIns="0" lIns="0" spcFirstLastPara="1" rIns="0" wrap="square" tIns="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p:txBody>
      </p:sp>
      <p:sp>
        <p:nvSpPr>
          <p:cNvPr id="31" name="Google Shape;31;p3"/>
          <p:cNvSpPr txBox="1"/>
          <p:nvPr>
            <p:ph idx="1" type="subTitle"/>
          </p:nvPr>
        </p:nvSpPr>
        <p:spPr>
          <a:xfrm>
            <a:off x="457200" y="2763852"/>
            <a:ext cx="5486400" cy="7848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32" name="Shape 32"/>
        <p:cNvGrpSpPr/>
        <p:nvPr/>
      </p:nvGrpSpPr>
      <p:grpSpPr>
        <a:xfrm>
          <a:off x="0" y="0"/>
          <a:ext cx="0" cy="0"/>
          <a:chOff x="0" y="0"/>
          <a:chExt cx="0" cy="0"/>
        </a:xfrm>
      </p:grpSpPr>
      <p:grpSp>
        <p:nvGrpSpPr>
          <p:cNvPr id="33" name="Google Shape;33;p4"/>
          <p:cNvGrpSpPr/>
          <p:nvPr/>
        </p:nvGrpSpPr>
        <p:grpSpPr>
          <a:xfrm>
            <a:off x="-238" y="-200"/>
            <a:ext cx="9143821" cy="5143302"/>
            <a:chOff x="6316957" y="5250656"/>
            <a:chExt cx="2856819" cy="1606930"/>
          </a:xfrm>
        </p:grpSpPr>
        <p:sp>
          <p:nvSpPr>
            <p:cNvPr id="34" name="Google Shape;34;p4"/>
            <p:cNvSpPr/>
            <p:nvPr/>
          </p:nvSpPr>
          <p:spPr>
            <a:xfrm>
              <a:off x="6316957" y="6351571"/>
              <a:ext cx="2856819" cy="506015"/>
            </a:xfrm>
            <a:custGeom>
              <a:rect b="b" l="l" r="r" t="t"/>
              <a:pathLst>
                <a:path extrusionOk="0" h="506015" w="2856819">
                  <a:moveTo>
                    <a:pt x="0" y="506429"/>
                  </a:moveTo>
                  <a:lnTo>
                    <a:pt x="2856819" y="506429"/>
                  </a:lnTo>
                  <a:lnTo>
                    <a:pt x="2856819" y="0"/>
                  </a:lnTo>
                  <a:lnTo>
                    <a:pt x="0" y="503856"/>
                  </a:lnTo>
                  <a:lnTo>
                    <a:pt x="0" y="50642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4"/>
            <p:cNvSpPr/>
            <p:nvPr/>
          </p:nvSpPr>
          <p:spPr>
            <a:xfrm>
              <a:off x="7306428" y="5250656"/>
              <a:ext cx="1434361" cy="253007"/>
            </a:xfrm>
            <a:custGeom>
              <a:rect b="b" l="l" r="r" t="t"/>
              <a:pathLst>
                <a:path extrusionOk="0" h="253007" w="1434361">
                  <a:moveTo>
                    <a:pt x="481099" y="0"/>
                  </a:moveTo>
                  <a:lnTo>
                    <a:pt x="0" y="84851"/>
                  </a:lnTo>
                  <a:lnTo>
                    <a:pt x="0" y="253027"/>
                  </a:lnTo>
                  <a:lnTo>
                    <a:pt x="1434642" y="0"/>
                  </a:lnTo>
                  <a:lnTo>
                    <a:pt x="481099"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4"/>
            <p:cNvSpPr/>
            <p:nvPr/>
          </p:nvSpPr>
          <p:spPr>
            <a:xfrm>
              <a:off x="6316957" y="6512738"/>
              <a:ext cx="989471" cy="342304"/>
            </a:xfrm>
            <a:custGeom>
              <a:rect b="b" l="l" r="r" t="t"/>
              <a:pathLst>
                <a:path extrusionOk="0" h="342304" w="989471">
                  <a:moveTo>
                    <a:pt x="0" y="174513"/>
                  </a:moveTo>
                  <a:lnTo>
                    <a:pt x="0" y="342688"/>
                  </a:lnTo>
                  <a:lnTo>
                    <a:pt x="989471" y="168176"/>
                  </a:lnTo>
                  <a:lnTo>
                    <a:pt x="989471" y="0"/>
                  </a:lnTo>
                  <a:lnTo>
                    <a:pt x="0" y="174513"/>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4"/>
            <p:cNvSpPr/>
            <p:nvPr/>
          </p:nvSpPr>
          <p:spPr>
            <a:xfrm>
              <a:off x="8885118" y="6183395"/>
              <a:ext cx="288657" cy="218777"/>
            </a:xfrm>
            <a:custGeom>
              <a:rect b="b" l="l" r="r" t="t"/>
              <a:pathLst>
                <a:path extrusionOk="0" h="218777" w="288657">
                  <a:moveTo>
                    <a:pt x="288658" y="0"/>
                  </a:moveTo>
                  <a:lnTo>
                    <a:pt x="0" y="50911"/>
                  </a:lnTo>
                  <a:lnTo>
                    <a:pt x="0" y="219087"/>
                  </a:lnTo>
                  <a:lnTo>
                    <a:pt x="288658" y="168176"/>
                  </a:lnTo>
                  <a:lnTo>
                    <a:pt x="288658"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4"/>
            <p:cNvSpPr/>
            <p:nvPr/>
          </p:nvSpPr>
          <p:spPr>
            <a:xfrm>
              <a:off x="6316957" y="6431950"/>
              <a:ext cx="493991" cy="254496"/>
            </a:xfrm>
            <a:custGeom>
              <a:rect b="b" l="l" r="r" t="t"/>
              <a:pathLst>
                <a:path extrusionOk="0" h="254496" w="493991">
                  <a:moveTo>
                    <a:pt x="0" y="87125"/>
                  </a:moveTo>
                  <a:lnTo>
                    <a:pt x="0" y="255301"/>
                  </a:lnTo>
                  <a:lnTo>
                    <a:pt x="493992" y="168176"/>
                  </a:lnTo>
                  <a:lnTo>
                    <a:pt x="493992" y="0"/>
                  </a:lnTo>
                  <a:lnTo>
                    <a:pt x="0" y="87125"/>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4"/>
            <p:cNvSpPr/>
            <p:nvPr/>
          </p:nvSpPr>
          <p:spPr>
            <a:xfrm>
              <a:off x="9029447" y="6015219"/>
              <a:ext cx="144328" cy="193476"/>
            </a:xfrm>
            <a:custGeom>
              <a:rect b="b" l="l" r="r" t="t"/>
              <a:pathLst>
                <a:path extrusionOk="0" h="193476" w="144328">
                  <a:moveTo>
                    <a:pt x="144329" y="0"/>
                  </a:moveTo>
                  <a:lnTo>
                    <a:pt x="0" y="25456"/>
                  </a:lnTo>
                  <a:lnTo>
                    <a:pt x="0" y="193632"/>
                  </a:lnTo>
                  <a:lnTo>
                    <a:pt x="144329" y="168176"/>
                  </a:lnTo>
                  <a:lnTo>
                    <a:pt x="144329"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4"/>
            <p:cNvSpPr/>
            <p:nvPr/>
          </p:nvSpPr>
          <p:spPr>
            <a:xfrm>
              <a:off x="8224479" y="5847043"/>
              <a:ext cx="949297" cy="334863"/>
            </a:xfrm>
            <a:custGeom>
              <a:rect b="b" l="l" r="r" t="t"/>
              <a:pathLst>
                <a:path extrusionOk="0" h="334863" w="949297">
                  <a:moveTo>
                    <a:pt x="949297" y="0"/>
                  </a:moveTo>
                  <a:lnTo>
                    <a:pt x="0" y="167427"/>
                  </a:lnTo>
                  <a:lnTo>
                    <a:pt x="0" y="335603"/>
                  </a:lnTo>
                  <a:lnTo>
                    <a:pt x="949297" y="168176"/>
                  </a:lnTo>
                  <a:lnTo>
                    <a:pt x="949297" y="0"/>
                  </a:lnTo>
                  <a:close/>
                </a:path>
              </a:pathLst>
            </a:custGeom>
            <a:gradFill>
              <a:gsLst>
                <a:gs pos="0">
                  <a:srgbClr val="FFFFFF">
                    <a:alpha val="4705"/>
                  </a:srgbClr>
                </a:gs>
                <a:gs pos="100000">
                  <a:srgbClr val="FFFFFF">
                    <a:alpha val="11764"/>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4"/>
            <p:cNvSpPr/>
            <p:nvPr/>
          </p:nvSpPr>
          <p:spPr>
            <a:xfrm>
              <a:off x="6677035" y="5840035"/>
              <a:ext cx="629392" cy="278308"/>
            </a:xfrm>
            <a:custGeom>
              <a:rect b="b" l="l" r="r" t="t"/>
              <a:pathLst>
                <a:path extrusionOk="0" h="278308" w="629392">
                  <a:moveTo>
                    <a:pt x="0" y="111005"/>
                  </a:moveTo>
                  <a:lnTo>
                    <a:pt x="0" y="279181"/>
                  </a:lnTo>
                  <a:lnTo>
                    <a:pt x="629393" y="168176"/>
                  </a:lnTo>
                  <a:lnTo>
                    <a:pt x="629393" y="0"/>
                  </a:lnTo>
                  <a:lnTo>
                    <a:pt x="0" y="111005"/>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4"/>
            <p:cNvSpPr/>
            <p:nvPr/>
          </p:nvSpPr>
          <p:spPr>
            <a:xfrm>
              <a:off x="6316957" y="5716734"/>
              <a:ext cx="735035" cy="297656"/>
            </a:xfrm>
            <a:custGeom>
              <a:rect b="b" l="l" r="r" t="t"/>
              <a:pathLst>
                <a:path extrusionOk="0" h="297656" w="735035">
                  <a:moveTo>
                    <a:pt x="0" y="129638"/>
                  </a:moveTo>
                  <a:lnTo>
                    <a:pt x="0" y="297814"/>
                  </a:lnTo>
                  <a:lnTo>
                    <a:pt x="735036" y="168176"/>
                  </a:lnTo>
                  <a:lnTo>
                    <a:pt x="735036" y="0"/>
                  </a:lnTo>
                  <a:lnTo>
                    <a:pt x="0" y="129638"/>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4"/>
            <p:cNvSpPr/>
            <p:nvPr/>
          </p:nvSpPr>
          <p:spPr>
            <a:xfrm>
              <a:off x="8703591" y="5342516"/>
              <a:ext cx="470184" cy="250031"/>
            </a:xfrm>
            <a:custGeom>
              <a:rect b="b" l="l" r="r" t="t"/>
              <a:pathLst>
                <a:path extrusionOk="0" h="250031" w="470184">
                  <a:moveTo>
                    <a:pt x="470185" y="0"/>
                  </a:moveTo>
                  <a:lnTo>
                    <a:pt x="0" y="82927"/>
                  </a:lnTo>
                  <a:lnTo>
                    <a:pt x="0" y="251103"/>
                  </a:lnTo>
                  <a:lnTo>
                    <a:pt x="470185" y="168176"/>
                  </a:lnTo>
                  <a:lnTo>
                    <a:pt x="470185" y="0"/>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4" name="Google Shape;44;p4"/>
          <p:cNvSpPr txBox="1"/>
          <p:nvPr>
            <p:ph idx="1" type="body"/>
          </p:nvPr>
        </p:nvSpPr>
        <p:spPr>
          <a:xfrm>
            <a:off x="1006900" y="677700"/>
            <a:ext cx="4936800" cy="3409800"/>
          </a:xfrm>
          <a:prstGeom prst="rect">
            <a:avLst/>
          </a:prstGeom>
        </p:spPr>
        <p:txBody>
          <a:bodyPr anchorCtr="0" anchor="t" bIns="0" lIns="0" spcFirstLastPara="1" rIns="0" wrap="square" tIns="0">
            <a:noAutofit/>
          </a:bodyPr>
          <a:lstStyle>
            <a:lvl1pPr indent="-419100" lvl="0" marL="457200" rtl="0">
              <a:spcBef>
                <a:spcPts val="600"/>
              </a:spcBef>
              <a:spcAft>
                <a:spcPts val="0"/>
              </a:spcAft>
              <a:buClr>
                <a:srgbClr val="FFFFFF"/>
              </a:buClr>
              <a:buSzPts val="3000"/>
              <a:buChar char="▰"/>
              <a:defRPr sz="3000">
                <a:solidFill>
                  <a:srgbClr val="FFFFFF"/>
                </a:solidFill>
              </a:defRPr>
            </a:lvl1pPr>
            <a:lvl2pPr indent="-419100" lvl="1" marL="914400" rtl="0">
              <a:spcBef>
                <a:spcPts val="0"/>
              </a:spcBef>
              <a:spcAft>
                <a:spcPts val="0"/>
              </a:spcAft>
              <a:buClr>
                <a:srgbClr val="FFFFFF"/>
              </a:buClr>
              <a:buSzPts val="3000"/>
              <a:buChar char="▰"/>
              <a:defRPr sz="3000">
                <a:solidFill>
                  <a:srgbClr val="FFFFFF"/>
                </a:solidFill>
              </a:defRPr>
            </a:lvl2pPr>
            <a:lvl3pPr indent="-419100" lvl="2" marL="1371600" rtl="0">
              <a:spcBef>
                <a:spcPts val="0"/>
              </a:spcBef>
              <a:spcAft>
                <a:spcPts val="0"/>
              </a:spcAft>
              <a:buClr>
                <a:srgbClr val="FFFFFF"/>
              </a:buClr>
              <a:buSzPts val="3000"/>
              <a:buChar char="▰"/>
              <a:defRPr sz="3000">
                <a:solidFill>
                  <a:srgbClr val="FFFFFF"/>
                </a:solidFill>
              </a:defRPr>
            </a:lvl3pPr>
            <a:lvl4pPr indent="-419100" lvl="3" marL="1828800" rtl="0">
              <a:spcBef>
                <a:spcPts val="0"/>
              </a:spcBef>
              <a:spcAft>
                <a:spcPts val="0"/>
              </a:spcAft>
              <a:buClr>
                <a:srgbClr val="FFFFFF"/>
              </a:buClr>
              <a:buSzPts val="3000"/>
              <a:buChar char="▰"/>
              <a:defRPr sz="3000">
                <a:solidFill>
                  <a:srgbClr val="FFFFFF"/>
                </a:solidFill>
              </a:defRPr>
            </a:lvl4pPr>
            <a:lvl5pPr indent="-419100" lvl="4" marL="2286000" rtl="0">
              <a:spcBef>
                <a:spcPts val="0"/>
              </a:spcBef>
              <a:spcAft>
                <a:spcPts val="0"/>
              </a:spcAft>
              <a:buClr>
                <a:srgbClr val="FFFFFF"/>
              </a:buClr>
              <a:buSzPts val="3000"/>
              <a:buChar char="▰"/>
              <a:defRPr sz="3000">
                <a:solidFill>
                  <a:srgbClr val="FFFFFF"/>
                </a:solidFill>
              </a:defRPr>
            </a:lvl5pPr>
            <a:lvl6pPr indent="-419100" lvl="5" marL="2743200" rtl="0">
              <a:spcBef>
                <a:spcPts val="0"/>
              </a:spcBef>
              <a:spcAft>
                <a:spcPts val="0"/>
              </a:spcAft>
              <a:buClr>
                <a:srgbClr val="FFFFFF"/>
              </a:buClr>
              <a:buSzPts val="3000"/>
              <a:buChar char="▰"/>
              <a:defRPr sz="3000">
                <a:solidFill>
                  <a:srgbClr val="FFFFFF"/>
                </a:solidFill>
              </a:defRPr>
            </a:lvl6pPr>
            <a:lvl7pPr indent="-419100" lvl="6" marL="3200400" rtl="0">
              <a:spcBef>
                <a:spcPts val="0"/>
              </a:spcBef>
              <a:spcAft>
                <a:spcPts val="0"/>
              </a:spcAft>
              <a:buClr>
                <a:srgbClr val="FFFFFF"/>
              </a:buClr>
              <a:buSzPts val="3000"/>
              <a:buChar char="▰"/>
              <a:defRPr sz="3000">
                <a:solidFill>
                  <a:srgbClr val="FFFFFF"/>
                </a:solidFill>
              </a:defRPr>
            </a:lvl7pPr>
            <a:lvl8pPr indent="-419100" lvl="7" marL="3657600" rtl="0">
              <a:spcBef>
                <a:spcPts val="0"/>
              </a:spcBef>
              <a:spcAft>
                <a:spcPts val="0"/>
              </a:spcAft>
              <a:buClr>
                <a:srgbClr val="FFFFFF"/>
              </a:buClr>
              <a:buSzPts val="3000"/>
              <a:buChar char="▰"/>
              <a:defRPr sz="3000">
                <a:solidFill>
                  <a:srgbClr val="FFFFFF"/>
                </a:solidFill>
              </a:defRPr>
            </a:lvl8pPr>
            <a:lvl9pPr indent="-419100" lvl="8" marL="4114800">
              <a:spcBef>
                <a:spcPts val="0"/>
              </a:spcBef>
              <a:spcAft>
                <a:spcPts val="0"/>
              </a:spcAft>
              <a:buClr>
                <a:srgbClr val="FFFFFF"/>
              </a:buClr>
              <a:buSzPts val="3000"/>
              <a:buChar char="▰"/>
              <a:defRPr sz="3000">
                <a:solidFill>
                  <a:srgbClr val="FFFFFF"/>
                </a:solidFill>
              </a:defRPr>
            </a:lvl9pPr>
          </a:lstStyle>
          <a:p/>
        </p:txBody>
      </p:sp>
      <p:sp>
        <p:nvSpPr>
          <p:cNvPr id="45" name="Google Shape;45;p4"/>
          <p:cNvSpPr txBox="1"/>
          <p:nvPr/>
        </p:nvSpPr>
        <p:spPr>
          <a:xfrm>
            <a:off x="239550" y="339696"/>
            <a:ext cx="777000" cy="653700"/>
          </a:xfrm>
          <a:prstGeom prst="rect">
            <a:avLst/>
          </a:prstGeom>
          <a:noFill/>
          <a:ln>
            <a:noFill/>
          </a:ln>
          <a:effectLst>
            <a:outerShdw blurRad="28575" rotWithShape="0" algn="bl" dir="5400000" dist="9525">
              <a:srgbClr val="00001A">
                <a:alpha val="15000"/>
              </a:srgbClr>
            </a:outerShdw>
          </a:effectLst>
        </p:spPr>
        <p:txBody>
          <a:bodyPr anchorCtr="0" anchor="t" bIns="0" lIns="0" spcFirstLastPara="1" rIns="0" wrap="square" tIns="0">
            <a:noAutofit/>
          </a:bodyPr>
          <a:lstStyle/>
          <a:p>
            <a:pPr indent="0" lvl="0" marL="0" rtl="0" algn="ctr">
              <a:spcBef>
                <a:spcPts val="0"/>
              </a:spcBef>
              <a:spcAft>
                <a:spcPts val="0"/>
              </a:spcAft>
              <a:buNone/>
            </a:pPr>
            <a:r>
              <a:rPr lang="en" sz="10000">
                <a:solidFill>
                  <a:srgbClr val="FFFFFF"/>
                </a:solidFill>
                <a:latin typeface="Chivo"/>
                <a:ea typeface="Chivo"/>
                <a:cs typeface="Chivo"/>
                <a:sym typeface="Chivo"/>
              </a:rPr>
              <a:t>“</a:t>
            </a:r>
            <a:endParaRPr sz="10000">
              <a:solidFill>
                <a:srgbClr val="FFFFFF"/>
              </a:solidFill>
              <a:latin typeface="Chivo"/>
              <a:ea typeface="Chivo"/>
              <a:cs typeface="Chivo"/>
              <a:sym typeface="Chivo"/>
            </a:endParaRPr>
          </a:p>
        </p:txBody>
      </p:sp>
      <p:sp>
        <p:nvSpPr>
          <p:cNvPr id="46" name="Google Shape;46;p4"/>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7" name="Shape 47"/>
        <p:cNvGrpSpPr/>
        <p:nvPr/>
      </p:nvGrpSpPr>
      <p:grpSpPr>
        <a:xfrm>
          <a:off x="0" y="0"/>
          <a:ext cx="0" cy="0"/>
          <a:chOff x="0" y="0"/>
          <a:chExt cx="0" cy="0"/>
        </a:xfrm>
      </p:grpSpPr>
      <p:grpSp>
        <p:nvGrpSpPr>
          <p:cNvPr id="48" name="Google Shape;48;p5"/>
          <p:cNvGrpSpPr/>
          <p:nvPr/>
        </p:nvGrpSpPr>
        <p:grpSpPr>
          <a:xfrm>
            <a:off x="-120" y="-106"/>
            <a:ext cx="9143821" cy="5143317"/>
            <a:chOff x="2973586" y="2777133"/>
            <a:chExt cx="2856819" cy="1606935"/>
          </a:xfrm>
        </p:grpSpPr>
        <p:sp>
          <p:nvSpPr>
            <p:cNvPr id="49" name="Google Shape;49;p5"/>
            <p:cNvSpPr/>
            <p:nvPr/>
          </p:nvSpPr>
          <p:spPr>
            <a:xfrm>
              <a:off x="2973586" y="2944901"/>
              <a:ext cx="2856819" cy="1439167"/>
            </a:xfrm>
            <a:custGeom>
              <a:rect b="b" l="l" r="r" t="t"/>
              <a:pathLst>
                <a:path extrusionOk="0" h="1439167" w="2856819">
                  <a:moveTo>
                    <a:pt x="0" y="1439576"/>
                  </a:moveTo>
                  <a:lnTo>
                    <a:pt x="2856819" y="1439576"/>
                  </a:lnTo>
                  <a:lnTo>
                    <a:pt x="2856819" y="0"/>
                  </a:lnTo>
                  <a:lnTo>
                    <a:pt x="0" y="503855"/>
                  </a:lnTo>
                  <a:lnTo>
                    <a:pt x="0" y="143957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5"/>
            <p:cNvSpPr/>
            <p:nvPr/>
          </p:nvSpPr>
          <p:spPr>
            <a:xfrm>
              <a:off x="3669936" y="2777133"/>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5"/>
            <p:cNvSpPr/>
            <p:nvPr/>
          </p:nvSpPr>
          <p:spPr>
            <a:xfrm>
              <a:off x="2973586" y="2900141"/>
              <a:ext cx="249971" cy="211335"/>
            </a:xfrm>
            <a:custGeom>
              <a:rect b="b" l="l" r="r" t="t"/>
              <a:pathLst>
                <a:path extrusionOk="0" h="211335" w="249971">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5"/>
            <p:cNvSpPr/>
            <p:nvPr/>
          </p:nvSpPr>
          <p:spPr>
            <a:xfrm>
              <a:off x="2973586" y="3176135"/>
              <a:ext cx="592194" cy="272355"/>
            </a:xfrm>
            <a:custGeom>
              <a:rect b="b" l="l" r="r" t="t"/>
              <a:pathLst>
                <a:path extrusionOk="0" h="272355" w="592194">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5"/>
            <p:cNvSpPr/>
            <p:nvPr/>
          </p:nvSpPr>
          <p:spPr>
            <a:xfrm>
              <a:off x="5446520" y="2777133"/>
              <a:ext cx="383885" cy="235148"/>
            </a:xfrm>
            <a:custGeom>
              <a:rect b="b" l="l" r="r" t="t"/>
              <a:pathLst>
                <a:path extrusionOk="0" h="235148" w="383885">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5"/>
            <p:cNvSpPr/>
            <p:nvPr/>
          </p:nvSpPr>
          <p:spPr>
            <a:xfrm>
              <a:off x="2973586" y="2964659"/>
              <a:ext cx="837702" cy="315515"/>
            </a:xfrm>
            <a:custGeom>
              <a:rect b="b" l="l" r="r" t="t"/>
              <a:pathLst>
                <a:path extrusionOk="0" h="315515" w="837702">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5" name="Google Shape;55;p5"/>
          <p:cNvSpPr txBox="1"/>
          <p:nvPr>
            <p:ph type="title"/>
          </p:nvPr>
        </p:nvSpPr>
        <p:spPr>
          <a:xfrm>
            <a:off x="457200" y="-100"/>
            <a:ext cx="5486400" cy="1814400"/>
          </a:xfrm>
          <a:prstGeom prst="rect">
            <a:avLst/>
          </a:prstGeom>
        </p:spPr>
        <p:txBody>
          <a:bodyPr anchorCtr="0" anchor="ctr"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56" name="Google Shape;56;p5"/>
          <p:cNvSpPr txBox="1"/>
          <p:nvPr>
            <p:ph idx="1" type="body"/>
          </p:nvPr>
        </p:nvSpPr>
        <p:spPr>
          <a:xfrm>
            <a:off x="3200400" y="1909300"/>
            <a:ext cx="5486400" cy="27648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57" name="Google Shape;57;p5"/>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spTree>
      <p:nvGrpSpPr>
        <p:cNvPr id="58" name="Shape 58"/>
        <p:cNvGrpSpPr/>
        <p:nvPr/>
      </p:nvGrpSpPr>
      <p:grpSpPr>
        <a:xfrm>
          <a:off x="0" y="0"/>
          <a:ext cx="0" cy="0"/>
          <a:chOff x="0" y="0"/>
          <a:chExt cx="0" cy="0"/>
        </a:xfrm>
      </p:grpSpPr>
      <p:grpSp>
        <p:nvGrpSpPr>
          <p:cNvPr id="59" name="Google Shape;59;p6"/>
          <p:cNvGrpSpPr/>
          <p:nvPr/>
        </p:nvGrpSpPr>
        <p:grpSpPr>
          <a:xfrm>
            <a:off x="-239" y="-106"/>
            <a:ext cx="9143821" cy="5143317"/>
            <a:chOff x="6361595" y="2777133"/>
            <a:chExt cx="2856819" cy="1606935"/>
          </a:xfrm>
        </p:grpSpPr>
        <p:sp>
          <p:nvSpPr>
            <p:cNvPr id="60" name="Google Shape;60;p6"/>
            <p:cNvSpPr/>
            <p:nvPr/>
          </p:nvSpPr>
          <p:spPr>
            <a:xfrm>
              <a:off x="6361595" y="3328877"/>
              <a:ext cx="2856819" cy="1055191"/>
            </a:xfrm>
            <a:custGeom>
              <a:rect b="b" l="l" r="r" t="t"/>
              <a:pathLst>
                <a:path extrusionOk="0" h="1055191" w="2856819">
                  <a:moveTo>
                    <a:pt x="0" y="1055599"/>
                  </a:moveTo>
                  <a:lnTo>
                    <a:pt x="2856819" y="1055599"/>
                  </a:lnTo>
                  <a:lnTo>
                    <a:pt x="2856819" y="0"/>
                  </a:lnTo>
                  <a:lnTo>
                    <a:pt x="0" y="503854"/>
                  </a:lnTo>
                  <a:lnTo>
                    <a:pt x="0" y="105559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6"/>
            <p:cNvSpPr/>
            <p:nvPr/>
          </p:nvSpPr>
          <p:spPr>
            <a:xfrm>
              <a:off x="6361595" y="3581367"/>
              <a:ext cx="471672" cy="250031"/>
            </a:xfrm>
            <a:custGeom>
              <a:rect b="b" l="l" r="r" t="t"/>
              <a:pathLst>
                <a:path extrusionOk="0" h="250031" w="471672">
                  <a:moveTo>
                    <a:pt x="0" y="83189"/>
                  </a:moveTo>
                  <a:lnTo>
                    <a:pt x="0" y="251365"/>
                  </a:lnTo>
                  <a:lnTo>
                    <a:pt x="471673" y="168176"/>
                  </a:lnTo>
                  <a:lnTo>
                    <a:pt x="471673" y="0"/>
                  </a:lnTo>
                  <a:lnTo>
                    <a:pt x="0" y="83189"/>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6"/>
            <p:cNvSpPr/>
            <p:nvPr/>
          </p:nvSpPr>
          <p:spPr>
            <a:xfrm>
              <a:off x="8188769" y="3160702"/>
              <a:ext cx="1029645" cy="349746"/>
            </a:xfrm>
            <a:custGeom>
              <a:rect b="b" l="l" r="r" t="t"/>
              <a:pathLst>
                <a:path extrusionOk="0" h="349746" w="1029645">
                  <a:moveTo>
                    <a:pt x="1029645" y="0"/>
                  </a:moveTo>
                  <a:lnTo>
                    <a:pt x="0" y="181597"/>
                  </a:lnTo>
                  <a:lnTo>
                    <a:pt x="0" y="349773"/>
                  </a:lnTo>
                  <a:lnTo>
                    <a:pt x="1029645" y="168176"/>
                  </a:lnTo>
                  <a:lnTo>
                    <a:pt x="1029645"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6"/>
            <p:cNvSpPr/>
            <p:nvPr/>
          </p:nvSpPr>
          <p:spPr>
            <a:xfrm>
              <a:off x="6361595" y="3343125"/>
              <a:ext cx="868949" cy="319980"/>
            </a:xfrm>
            <a:custGeom>
              <a:rect b="b" l="l" r="r" t="t"/>
              <a:pathLst>
                <a:path extrusionOk="0" h="319980" w="868949">
                  <a:moveTo>
                    <a:pt x="0" y="153256"/>
                  </a:moveTo>
                  <a:lnTo>
                    <a:pt x="0" y="321431"/>
                  </a:lnTo>
                  <a:lnTo>
                    <a:pt x="868949" y="168176"/>
                  </a:lnTo>
                  <a:lnTo>
                    <a:pt x="868949" y="0"/>
                  </a:lnTo>
                  <a:lnTo>
                    <a:pt x="0" y="153256"/>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6"/>
            <p:cNvSpPr/>
            <p:nvPr/>
          </p:nvSpPr>
          <p:spPr>
            <a:xfrm>
              <a:off x="6361595" y="3286479"/>
              <a:ext cx="236580" cy="209847"/>
            </a:xfrm>
            <a:custGeom>
              <a:rect b="b" l="l" r="r" t="t"/>
              <a:pathLst>
                <a:path extrusionOk="0" h="209847" w="236580">
                  <a:moveTo>
                    <a:pt x="0" y="41725"/>
                  </a:moveTo>
                  <a:lnTo>
                    <a:pt x="0" y="209901"/>
                  </a:lnTo>
                  <a:lnTo>
                    <a:pt x="236580" y="168176"/>
                  </a:lnTo>
                  <a:lnTo>
                    <a:pt x="236580" y="0"/>
                  </a:lnTo>
                  <a:lnTo>
                    <a:pt x="0" y="41725"/>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6"/>
            <p:cNvSpPr/>
            <p:nvPr/>
          </p:nvSpPr>
          <p:spPr>
            <a:xfrm>
              <a:off x="8331610" y="2824350"/>
              <a:ext cx="886804" cy="324445"/>
            </a:xfrm>
            <a:custGeom>
              <a:rect b="b" l="l" r="r" t="t"/>
              <a:pathLst>
                <a:path extrusionOk="0" h="324445" w="886804">
                  <a:moveTo>
                    <a:pt x="886804" y="0"/>
                  </a:moveTo>
                  <a:lnTo>
                    <a:pt x="0" y="156405"/>
                  </a:lnTo>
                  <a:lnTo>
                    <a:pt x="0" y="324581"/>
                  </a:lnTo>
                  <a:lnTo>
                    <a:pt x="886804" y="168176"/>
                  </a:lnTo>
                  <a:lnTo>
                    <a:pt x="886804" y="0"/>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6"/>
            <p:cNvSpPr/>
            <p:nvPr/>
          </p:nvSpPr>
          <p:spPr>
            <a:xfrm>
              <a:off x="6868978" y="2954026"/>
              <a:ext cx="660639" cy="284261"/>
            </a:xfrm>
            <a:custGeom>
              <a:rect b="b" l="l" r="r" t="t"/>
              <a:pathLst>
                <a:path extrusionOk="0" h="284261" w="660639">
                  <a:moveTo>
                    <a:pt x="0" y="116516"/>
                  </a:moveTo>
                  <a:lnTo>
                    <a:pt x="0" y="284692"/>
                  </a:lnTo>
                  <a:lnTo>
                    <a:pt x="660639" y="168176"/>
                  </a:lnTo>
                  <a:lnTo>
                    <a:pt x="660639" y="0"/>
                  </a:lnTo>
                  <a:lnTo>
                    <a:pt x="0" y="116516"/>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6"/>
            <p:cNvSpPr/>
            <p:nvPr/>
          </p:nvSpPr>
          <p:spPr>
            <a:xfrm>
              <a:off x="7093655" y="2777133"/>
              <a:ext cx="1438825" cy="253007"/>
            </a:xfrm>
            <a:custGeom>
              <a:rect b="b" l="l" r="r" t="t"/>
              <a:pathLst>
                <a:path extrusionOk="0" h="253007" w="1438825">
                  <a:moveTo>
                    <a:pt x="485388" y="0"/>
                  </a:moveTo>
                  <a:lnTo>
                    <a:pt x="0" y="85607"/>
                  </a:lnTo>
                  <a:lnTo>
                    <a:pt x="0" y="253783"/>
                  </a:lnTo>
                  <a:lnTo>
                    <a:pt x="1438932" y="0"/>
                  </a:lnTo>
                  <a:lnTo>
                    <a:pt x="485388" y="0"/>
                  </a:lnTo>
                  <a:close/>
                </a:path>
              </a:pathLst>
            </a:custGeom>
            <a:gradFill>
              <a:gsLst>
                <a:gs pos="0">
                  <a:srgbClr val="FFFFFF">
                    <a:alpha val="4705"/>
                  </a:srgbClr>
                </a:gs>
                <a:gs pos="100000">
                  <a:srgbClr val="FFFFFF">
                    <a:alpha val="11764"/>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8" name="Google Shape;68;p6"/>
          <p:cNvSpPr txBox="1"/>
          <p:nvPr>
            <p:ph type="title"/>
          </p:nvPr>
        </p:nvSpPr>
        <p:spPr>
          <a:xfrm>
            <a:off x="457200" y="2394450"/>
            <a:ext cx="4114800" cy="420600"/>
          </a:xfrm>
          <a:prstGeom prst="rect">
            <a:avLst/>
          </a:prstGeom>
          <a:effectLst>
            <a:outerShdw blurRad="28575" rotWithShape="0" algn="bl" dir="5400000" dist="9525">
              <a:srgbClr val="00001A">
                <a:alpha val="15000"/>
              </a:srgbClr>
            </a:outerShdw>
          </a:effectLst>
        </p:spPr>
        <p:txBody>
          <a:bodyPr anchorCtr="0" anchor="b" bIns="0" lIns="0" spcFirstLastPara="1" rIns="0" wrap="square" tIns="0">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9" name="Google Shape;69;p6"/>
          <p:cNvSpPr txBox="1"/>
          <p:nvPr>
            <p:ph idx="1" type="body"/>
          </p:nvPr>
        </p:nvSpPr>
        <p:spPr>
          <a:xfrm>
            <a:off x="3200400" y="2800175"/>
            <a:ext cx="5486400" cy="2118900"/>
          </a:xfrm>
          <a:prstGeom prst="rect">
            <a:avLst/>
          </a:prstGeom>
        </p:spPr>
        <p:txBody>
          <a:bodyPr anchorCtr="0" anchor="ctr"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70" name="Google Shape;70;p6"/>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71" name="Shape 71"/>
        <p:cNvGrpSpPr/>
        <p:nvPr/>
      </p:nvGrpSpPr>
      <p:grpSpPr>
        <a:xfrm>
          <a:off x="0" y="0"/>
          <a:ext cx="0" cy="0"/>
          <a:chOff x="0" y="0"/>
          <a:chExt cx="0" cy="0"/>
        </a:xfrm>
      </p:grpSpPr>
      <p:grpSp>
        <p:nvGrpSpPr>
          <p:cNvPr id="72" name="Google Shape;72;p7"/>
          <p:cNvGrpSpPr/>
          <p:nvPr/>
        </p:nvGrpSpPr>
        <p:grpSpPr>
          <a:xfrm>
            <a:off x="-120" y="-106"/>
            <a:ext cx="9143821" cy="5143317"/>
            <a:chOff x="2973586" y="2777133"/>
            <a:chExt cx="2856819" cy="1606935"/>
          </a:xfrm>
        </p:grpSpPr>
        <p:sp>
          <p:nvSpPr>
            <p:cNvPr id="73" name="Google Shape;73;p7"/>
            <p:cNvSpPr/>
            <p:nvPr/>
          </p:nvSpPr>
          <p:spPr>
            <a:xfrm>
              <a:off x="2973586" y="2944901"/>
              <a:ext cx="2856819" cy="1439167"/>
            </a:xfrm>
            <a:custGeom>
              <a:rect b="b" l="l" r="r" t="t"/>
              <a:pathLst>
                <a:path extrusionOk="0" h="1439167" w="2856819">
                  <a:moveTo>
                    <a:pt x="0" y="1439576"/>
                  </a:moveTo>
                  <a:lnTo>
                    <a:pt x="2856819" y="1439576"/>
                  </a:lnTo>
                  <a:lnTo>
                    <a:pt x="2856819" y="0"/>
                  </a:lnTo>
                  <a:lnTo>
                    <a:pt x="0" y="503855"/>
                  </a:lnTo>
                  <a:lnTo>
                    <a:pt x="0" y="143957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7"/>
            <p:cNvSpPr/>
            <p:nvPr/>
          </p:nvSpPr>
          <p:spPr>
            <a:xfrm>
              <a:off x="3669936" y="2777133"/>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7"/>
            <p:cNvSpPr/>
            <p:nvPr/>
          </p:nvSpPr>
          <p:spPr>
            <a:xfrm>
              <a:off x="2973586" y="2900141"/>
              <a:ext cx="249971" cy="211335"/>
            </a:xfrm>
            <a:custGeom>
              <a:rect b="b" l="l" r="r" t="t"/>
              <a:pathLst>
                <a:path extrusionOk="0" h="211335" w="249971">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7"/>
            <p:cNvSpPr/>
            <p:nvPr/>
          </p:nvSpPr>
          <p:spPr>
            <a:xfrm>
              <a:off x="2973586" y="3176135"/>
              <a:ext cx="592194" cy="272355"/>
            </a:xfrm>
            <a:custGeom>
              <a:rect b="b" l="l" r="r" t="t"/>
              <a:pathLst>
                <a:path extrusionOk="0" h="272355" w="592194">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7"/>
            <p:cNvSpPr/>
            <p:nvPr/>
          </p:nvSpPr>
          <p:spPr>
            <a:xfrm>
              <a:off x="5446520" y="2777133"/>
              <a:ext cx="383885" cy="235148"/>
            </a:xfrm>
            <a:custGeom>
              <a:rect b="b" l="l" r="r" t="t"/>
              <a:pathLst>
                <a:path extrusionOk="0" h="235148" w="383885">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7"/>
            <p:cNvSpPr/>
            <p:nvPr/>
          </p:nvSpPr>
          <p:spPr>
            <a:xfrm>
              <a:off x="2973586" y="2964659"/>
              <a:ext cx="837702" cy="315515"/>
            </a:xfrm>
            <a:custGeom>
              <a:rect b="b" l="l" r="r" t="t"/>
              <a:pathLst>
                <a:path extrusionOk="0" h="315515" w="837702">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9" name="Google Shape;79;p7"/>
          <p:cNvSpPr txBox="1"/>
          <p:nvPr>
            <p:ph type="title"/>
          </p:nvPr>
        </p:nvSpPr>
        <p:spPr>
          <a:xfrm>
            <a:off x="457200" y="-100"/>
            <a:ext cx="5486400" cy="1814400"/>
          </a:xfrm>
          <a:prstGeom prst="rect">
            <a:avLst/>
          </a:prstGeom>
        </p:spPr>
        <p:txBody>
          <a:bodyPr anchorCtr="0" anchor="ctr"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80" name="Google Shape;80;p7"/>
          <p:cNvSpPr txBox="1"/>
          <p:nvPr>
            <p:ph idx="1" type="body"/>
          </p:nvPr>
        </p:nvSpPr>
        <p:spPr>
          <a:xfrm>
            <a:off x="3200375" y="1909300"/>
            <a:ext cx="2493600" cy="30165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81" name="Google Shape;81;p7"/>
          <p:cNvSpPr txBox="1"/>
          <p:nvPr>
            <p:ph idx="2" type="body"/>
          </p:nvPr>
        </p:nvSpPr>
        <p:spPr>
          <a:xfrm>
            <a:off x="6193205" y="1909300"/>
            <a:ext cx="2493600" cy="30165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82" name="Google Shape;82;p7"/>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83" name="Shape 83"/>
        <p:cNvGrpSpPr/>
        <p:nvPr/>
      </p:nvGrpSpPr>
      <p:grpSpPr>
        <a:xfrm>
          <a:off x="0" y="0"/>
          <a:ext cx="0" cy="0"/>
          <a:chOff x="0" y="0"/>
          <a:chExt cx="0" cy="0"/>
        </a:xfrm>
      </p:grpSpPr>
      <p:grpSp>
        <p:nvGrpSpPr>
          <p:cNvPr id="84" name="Google Shape;84;p8"/>
          <p:cNvGrpSpPr/>
          <p:nvPr/>
        </p:nvGrpSpPr>
        <p:grpSpPr>
          <a:xfrm>
            <a:off x="-120" y="-106"/>
            <a:ext cx="9143821" cy="5143317"/>
            <a:chOff x="2973586" y="2777133"/>
            <a:chExt cx="2856819" cy="1606935"/>
          </a:xfrm>
        </p:grpSpPr>
        <p:sp>
          <p:nvSpPr>
            <p:cNvPr id="85" name="Google Shape;85;p8"/>
            <p:cNvSpPr/>
            <p:nvPr/>
          </p:nvSpPr>
          <p:spPr>
            <a:xfrm>
              <a:off x="2973586" y="2944901"/>
              <a:ext cx="2856819" cy="1439167"/>
            </a:xfrm>
            <a:custGeom>
              <a:rect b="b" l="l" r="r" t="t"/>
              <a:pathLst>
                <a:path extrusionOk="0" h="1439167" w="2856819">
                  <a:moveTo>
                    <a:pt x="0" y="1439576"/>
                  </a:moveTo>
                  <a:lnTo>
                    <a:pt x="2856819" y="1439576"/>
                  </a:lnTo>
                  <a:lnTo>
                    <a:pt x="2856819" y="0"/>
                  </a:lnTo>
                  <a:lnTo>
                    <a:pt x="0" y="503855"/>
                  </a:lnTo>
                  <a:lnTo>
                    <a:pt x="0" y="143957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8"/>
            <p:cNvSpPr/>
            <p:nvPr/>
          </p:nvSpPr>
          <p:spPr>
            <a:xfrm>
              <a:off x="3669936" y="2777133"/>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8"/>
            <p:cNvSpPr/>
            <p:nvPr/>
          </p:nvSpPr>
          <p:spPr>
            <a:xfrm>
              <a:off x="2973586" y="2900141"/>
              <a:ext cx="249971" cy="211335"/>
            </a:xfrm>
            <a:custGeom>
              <a:rect b="b" l="l" r="r" t="t"/>
              <a:pathLst>
                <a:path extrusionOk="0" h="211335" w="249971">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8"/>
            <p:cNvSpPr/>
            <p:nvPr/>
          </p:nvSpPr>
          <p:spPr>
            <a:xfrm>
              <a:off x="2973586" y="3176135"/>
              <a:ext cx="592194" cy="272355"/>
            </a:xfrm>
            <a:custGeom>
              <a:rect b="b" l="l" r="r" t="t"/>
              <a:pathLst>
                <a:path extrusionOk="0" h="272355" w="592194">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8"/>
            <p:cNvSpPr/>
            <p:nvPr/>
          </p:nvSpPr>
          <p:spPr>
            <a:xfrm>
              <a:off x="5446520" y="2777133"/>
              <a:ext cx="383885" cy="235148"/>
            </a:xfrm>
            <a:custGeom>
              <a:rect b="b" l="l" r="r" t="t"/>
              <a:pathLst>
                <a:path extrusionOk="0" h="235148" w="383885">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8"/>
            <p:cNvSpPr/>
            <p:nvPr/>
          </p:nvSpPr>
          <p:spPr>
            <a:xfrm>
              <a:off x="2973586" y="2964659"/>
              <a:ext cx="837702" cy="315515"/>
            </a:xfrm>
            <a:custGeom>
              <a:rect b="b" l="l" r="r" t="t"/>
              <a:pathLst>
                <a:path extrusionOk="0" h="315515" w="837702">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1" name="Google Shape;91;p8"/>
          <p:cNvSpPr txBox="1"/>
          <p:nvPr>
            <p:ph type="title"/>
          </p:nvPr>
        </p:nvSpPr>
        <p:spPr>
          <a:xfrm>
            <a:off x="457200" y="-100"/>
            <a:ext cx="5486400" cy="18144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2" name="Google Shape;92;p8"/>
          <p:cNvSpPr txBox="1"/>
          <p:nvPr>
            <p:ph idx="1" type="body"/>
          </p:nvPr>
        </p:nvSpPr>
        <p:spPr>
          <a:xfrm>
            <a:off x="457200" y="2383150"/>
            <a:ext cx="2563500" cy="2219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3" name="Google Shape;93;p8"/>
          <p:cNvSpPr txBox="1"/>
          <p:nvPr>
            <p:ph idx="2" type="body"/>
          </p:nvPr>
        </p:nvSpPr>
        <p:spPr>
          <a:xfrm>
            <a:off x="3290238" y="2383150"/>
            <a:ext cx="2563500" cy="2219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4" name="Google Shape;94;p8"/>
          <p:cNvSpPr txBox="1"/>
          <p:nvPr>
            <p:ph idx="3" type="body"/>
          </p:nvPr>
        </p:nvSpPr>
        <p:spPr>
          <a:xfrm>
            <a:off x="6123300" y="2383150"/>
            <a:ext cx="2563500" cy="2219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5" name="Google Shape;95;p8"/>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grpSp>
        <p:nvGrpSpPr>
          <p:cNvPr id="97" name="Google Shape;97;p9"/>
          <p:cNvGrpSpPr/>
          <p:nvPr/>
        </p:nvGrpSpPr>
        <p:grpSpPr>
          <a:xfrm>
            <a:off x="-120" y="-106"/>
            <a:ext cx="9143821" cy="5143317"/>
            <a:chOff x="2973586" y="2777133"/>
            <a:chExt cx="2856819" cy="1606935"/>
          </a:xfrm>
        </p:grpSpPr>
        <p:sp>
          <p:nvSpPr>
            <p:cNvPr id="98" name="Google Shape;98;p9"/>
            <p:cNvSpPr/>
            <p:nvPr/>
          </p:nvSpPr>
          <p:spPr>
            <a:xfrm>
              <a:off x="2973586" y="2944901"/>
              <a:ext cx="2856819" cy="1439167"/>
            </a:xfrm>
            <a:custGeom>
              <a:rect b="b" l="l" r="r" t="t"/>
              <a:pathLst>
                <a:path extrusionOk="0" h="1439167" w="2856819">
                  <a:moveTo>
                    <a:pt x="0" y="1439576"/>
                  </a:moveTo>
                  <a:lnTo>
                    <a:pt x="2856819" y="1439576"/>
                  </a:lnTo>
                  <a:lnTo>
                    <a:pt x="2856819" y="0"/>
                  </a:lnTo>
                  <a:lnTo>
                    <a:pt x="0" y="503855"/>
                  </a:lnTo>
                  <a:lnTo>
                    <a:pt x="0" y="143957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9"/>
            <p:cNvSpPr/>
            <p:nvPr/>
          </p:nvSpPr>
          <p:spPr>
            <a:xfrm>
              <a:off x="3669936" y="2777133"/>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9"/>
            <p:cNvSpPr/>
            <p:nvPr/>
          </p:nvSpPr>
          <p:spPr>
            <a:xfrm>
              <a:off x="2973586" y="2900141"/>
              <a:ext cx="249971" cy="211335"/>
            </a:xfrm>
            <a:custGeom>
              <a:rect b="b" l="l" r="r" t="t"/>
              <a:pathLst>
                <a:path extrusionOk="0" h="211335" w="249971">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9"/>
            <p:cNvSpPr/>
            <p:nvPr/>
          </p:nvSpPr>
          <p:spPr>
            <a:xfrm>
              <a:off x="2973586" y="3176135"/>
              <a:ext cx="592194" cy="272355"/>
            </a:xfrm>
            <a:custGeom>
              <a:rect b="b" l="l" r="r" t="t"/>
              <a:pathLst>
                <a:path extrusionOk="0" h="272355" w="592194">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9"/>
            <p:cNvSpPr/>
            <p:nvPr/>
          </p:nvSpPr>
          <p:spPr>
            <a:xfrm>
              <a:off x="5446520" y="2777133"/>
              <a:ext cx="383885" cy="235148"/>
            </a:xfrm>
            <a:custGeom>
              <a:rect b="b" l="l" r="r" t="t"/>
              <a:pathLst>
                <a:path extrusionOk="0" h="235148" w="383885">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9"/>
            <p:cNvSpPr/>
            <p:nvPr/>
          </p:nvSpPr>
          <p:spPr>
            <a:xfrm>
              <a:off x="2973586" y="2964659"/>
              <a:ext cx="837702" cy="315515"/>
            </a:xfrm>
            <a:custGeom>
              <a:rect b="b" l="l" r="r" t="t"/>
              <a:pathLst>
                <a:path extrusionOk="0" h="315515" w="837702">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4" name="Google Shape;104;p9"/>
          <p:cNvSpPr txBox="1"/>
          <p:nvPr>
            <p:ph type="title"/>
          </p:nvPr>
        </p:nvSpPr>
        <p:spPr>
          <a:xfrm>
            <a:off x="457200" y="-100"/>
            <a:ext cx="5486400" cy="1814400"/>
          </a:xfrm>
          <a:prstGeom prst="rect">
            <a:avLst/>
          </a:prstGeom>
        </p:spPr>
        <p:txBody>
          <a:bodyPr anchorCtr="0" anchor="ctr"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05" name="Google Shape;105;p9"/>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6" name="Shape 106"/>
        <p:cNvGrpSpPr/>
        <p:nvPr/>
      </p:nvGrpSpPr>
      <p:grpSpPr>
        <a:xfrm>
          <a:off x="0" y="0"/>
          <a:ext cx="0" cy="0"/>
          <a:chOff x="0" y="0"/>
          <a:chExt cx="0" cy="0"/>
        </a:xfrm>
      </p:grpSpPr>
      <p:grpSp>
        <p:nvGrpSpPr>
          <p:cNvPr id="107" name="Google Shape;107;p10"/>
          <p:cNvGrpSpPr/>
          <p:nvPr/>
        </p:nvGrpSpPr>
        <p:grpSpPr>
          <a:xfrm>
            <a:off x="-120" y="0"/>
            <a:ext cx="9143821" cy="5144623"/>
            <a:chOff x="2973586" y="0"/>
            <a:chExt cx="2856819" cy="1607343"/>
          </a:xfrm>
        </p:grpSpPr>
        <p:sp>
          <p:nvSpPr>
            <p:cNvPr id="108" name="Google Shape;108;p10"/>
            <p:cNvSpPr/>
            <p:nvPr/>
          </p:nvSpPr>
          <p:spPr>
            <a:xfrm>
              <a:off x="2973586" y="0"/>
              <a:ext cx="2856819" cy="1607343"/>
            </a:xfrm>
            <a:custGeom>
              <a:rect b="b" l="l" r="r" t="t"/>
              <a:pathLst>
                <a:path extrusionOk="0" h="1607343" w="2856819">
                  <a:moveTo>
                    <a:pt x="0" y="1607344"/>
                  </a:moveTo>
                  <a:lnTo>
                    <a:pt x="2856819" y="1607344"/>
                  </a:lnTo>
                  <a:lnTo>
                    <a:pt x="2856819" y="0"/>
                  </a:lnTo>
                  <a:lnTo>
                    <a:pt x="2854505" y="0"/>
                  </a:lnTo>
                  <a:lnTo>
                    <a:pt x="0" y="503447"/>
                  </a:lnTo>
                  <a:lnTo>
                    <a:pt x="0" y="160734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0"/>
            <p:cNvSpPr/>
            <p:nvPr/>
          </p:nvSpPr>
          <p:spPr>
            <a:xfrm>
              <a:off x="2973586" y="278850"/>
              <a:ext cx="319904" cy="223242"/>
            </a:xfrm>
            <a:custGeom>
              <a:rect b="b" l="l" r="r" t="t"/>
              <a:pathLst>
                <a:path extrusionOk="0" h="223242" w="319904">
                  <a:moveTo>
                    <a:pt x="0" y="56421"/>
                  </a:moveTo>
                  <a:lnTo>
                    <a:pt x="0" y="224597"/>
                  </a:lnTo>
                  <a:lnTo>
                    <a:pt x="319904" y="168176"/>
                  </a:lnTo>
                  <a:lnTo>
                    <a:pt x="319904" y="0"/>
                  </a:lnTo>
                  <a:lnTo>
                    <a:pt x="0" y="56421"/>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10"/>
            <p:cNvSpPr/>
            <p:nvPr/>
          </p:nvSpPr>
          <p:spPr>
            <a:xfrm>
              <a:off x="4446633" y="0"/>
              <a:ext cx="1380795" cy="242589"/>
            </a:xfrm>
            <a:custGeom>
              <a:rect b="b" l="l" r="r" t="t"/>
              <a:pathLst>
                <a:path extrusionOk="0" h="242589" w="1380795">
                  <a:moveTo>
                    <a:pt x="427914" y="0"/>
                  </a:moveTo>
                  <a:lnTo>
                    <a:pt x="0" y="75471"/>
                  </a:lnTo>
                  <a:lnTo>
                    <a:pt x="0" y="243647"/>
                  </a:lnTo>
                  <a:lnTo>
                    <a:pt x="1381458" y="0"/>
                  </a:lnTo>
                  <a:lnTo>
                    <a:pt x="427914" y="0"/>
                  </a:lnTo>
                  <a:close/>
                </a:path>
              </a:pathLst>
            </a:custGeom>
            <a:gradFill>
              <a:gsLst>
                <a:gs pos="0">
                  <a:srgbClr val="FFFFFF">
                    <a:alpha val="4705"/>
                  </a:srgbClr>
                </a:gs>
                <a:gs pos="100000">
                  <a:srgbClr val="FFFFFF">
                    <a:alpha val="11764"/>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10"/>
            <p:cNvSpPr/>
            <p:nvPr/>
          </p:nvSpPr>
          <p:spPr>
            <a:xfrm>
              <a:off x="2973586" y="131406"/>
              <a:ext cx="202358" cy="202406"/>
            </a:xfrm>
            <a:custGeom>
              <a:rect b="b" l="l" r="r" t="t"/>
              <a:pathLst>
                <a:path extrusionOk="0" h="202406" w="202358">
                  <a:moveTo>
                    <a:pt x="0" y="35689"/>
                  </a:moveTo>
                  <a:lnTo>
                    <a:pt x="0" y="203865"/>
                  </a:lnTo>
                  <a:lnTo>
                    <a:pt x="202358" y="168176"/>
                  </a:lnTo>
                  <a:lnTo>
                    <a:pt x="202358" y="0"/>
                  </a:lnTo>
                  <a:lnTo>
                    <a:pt x="0" y="35689"/>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10"/>
            <p:cNvSpPr/>
            <p:nvPr/>
          </p:nvSpPr>
          <p:spPr>
            <a:xfrm>
              <a:off x="3669936" y="0"/>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3" name="Google Shape;113;p10"/>
          <p:cNvSpPr txBox="1"/>
          <p:nvPr>
            <p:ph idx="1" type="body"/>
          </p:nvPr>
        </p:nvSpPr>
        <p:spPr>
          <a:xfrm>
            <a:off x="457200" y="1844275"/>
            <a:ext cx="2190000" cy="2709300"/>
          </a:xfrm>
          <a:prstGeom prst="rect">
            <a:avLst/>
          </a:prstGeom>
        </p:spPr>
        <p:txBody>
          <a:bodyPr anchorCtr="0" anchor="t" bIns="0" lIns="0" spcFirstLastPara="1" rIns="0" wrap="square" tIns="0">
            <a:noAutofit/>
          </a:bodyPr>
          <a:lstStyle>
            <a:lvl1pPr indent="-228600" lvl="0" marL="457200">
              <a:spcBef>
                <a:spcPts val="360"/>
              </a:spcBef>
              <a:spcAft>
                <a:spcPts val="0"/>
              </a:spcAft>
              <a:buSzPts val="1600"/>
              <a:buNone/>
              <a:defRPr sz="1600"/>
            </a:lvl1pPr>
          </a:lstStyle>
          <a:p/>
        </p:txBody>
      </p:sp>
      <p:sp>
        <p:nvSpPr>
          <p:cNvPr id="114" name="Google Shape;114;p10"/>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2CA388"/>
            </a:gs>
            <a:gs pos="100000">
              <a:srgbClr val="A6D683"/>
            </a:gs>
          </a:gsLst>
          <a:lin ang="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00"/>
            <a:ext cx="5486400" cy="1814400"/>
          </a:xfrm>
          <a:prstGeom prst="rect">
            <a:avLst/>
          </a:prstGeom>
          <a:noFill/>
          <a:ln>
            <a:noFill/>
          </a:ln>
          <a:effectLst>
            <a:outerShdw blurRad="28575" rotWithShape="0" algn="bl" dir="5400000" dist="9525">
              <a:srgbClr val="00001A">
                <a:alpha val="15000"/>
              </a:srgbClr>
            </a:outerShdw>
          </a:effectLst>
        </p:spPr>
        <p:txBody>
          <a:bodyPr anchorCtr="0" anchor="ctr" bIns="0" lIns="0" spcFirstLastPara="1" rIns="0" wrap="square" tIns="0">
            <a:noAutofit/>
          </a:bodyPr>
          <a:lstStyle>
            <a:lvl1pPr lvl="0">
              <a:spcBef>
                <a:spcPts val="0"/>
              </a:spcBef>
              <a:spcAft>
                <a:spcPts val="0"/>
              </a:spcAft>
              <a:buClr>
                <a:srgbClr val="FFFFFF"/>
              </a:buClr>
              <a:buSzPts val="3200"/>
              <a:buFont typeface="Roboto Slab"/>
              <a:buNone/>
              <a:defRPr b="1" sz="3200">
                <a:solidFill>
                  <a:srgbClr val="FFFFFF"/>
                </a:solidFill>
                <a:latin typeface="Roboto Slab"/>
                <a:ea typeface="Roboto Slab"/>
                <a:cs typeface="Roboto Slab"/>
                <a:sym typeface="Roboto Slab"/>
              </a:defRPr>
            </a:lvl1pPr>
            <a:lvl2pPr lvl="1">
              <a:spcBef>
                <a:spcPts val="0"/>
              </a:spcBef>
              <a:spcAft>
                <a:spcPts val="0"/>
              </a:spcAft>
              <a:buClr>
                <a:srgbClr val="FFFFFF"/>
              </a:buClr>
              <a:buSzPts val="3200"/>
              <a:buFont typeface="Roboto Slab"/>
              <a:buNone/>
              <a:defRPr b="1" sz="3200">
                <a:solidFill>
                  <a:srgbClr val="FFFFFF"/>
                </a:solidFill>
                <a:latin typeface="Roboto Slab"/>
                <a:ea typeface="Roboto Slab"/>
                <a:cs typeface="Roboto Slab"/>
                <a:sym typeface="Roboto Slab"/>
              </a:defRPr>
            </a:lvl2pPr>
            <a:lvl3pPr lvl="2">
              <a:spcBef>
                <a:spcPts val="0"/>
              </a:spcBef>
              <a:spcAft>
                <a:spcPts val="0"/>
              </a:spcAft>
              <a:buClr>
                <a:srgbClr val="FFFFFF"/>
              </a:buClr>
              <a:buSzPts val="3200"/>
              <a:buFont typeface="Roboto Slab"/>
              <a:buNone/>
              <a:defRPr b="1" sz="3200">
                <a:solidFill>
                  <a:srgbClr val="FFFFFF"/>
                </a:solidFill>
                <a:latin typeface="Roboto Slab"/>
                <a:ea typeface="Roboto Slab"/>
                <a:cs typeface="Roboto Slab"/>
                <a:sym typeface="Roboto Slab"/>
              </a:defRPr>
            </a:lvl3pPr>
            <a:lvl4pPr lvl="3">
              <a:spcBef>
                <a:spcPts val="0"/>
              </a:spcBef>
              <a:spcAft>
                <a:spcPts val="0"/>
              </a:spcAft>
              <a:buClr>
                <a:srgbClr val="FFFFFF"/>
              </a:buClr>
              <a:buSzPts val="3200"/>
              <a:buFont typeface="Roboto Slab"/>
              <a:buNone/>
              <a:defRPr b="1" sz="3200">
                <a:solidFill>
                  <a:srgbClr val="FFFFFF"/>
                </a:solidFill>
                <a:latin typeface="Roboto Slab"/>
                <a:ea typeface="Roboto Slab"/>
                <a:cs typeface="Roboto Slab"/>
                <a:sym typeface="Roboto Slab"/>
              </a:defRPr>
            </a:lvl4pPr>
            <a:lvl5pPr lvl="4">
              <a:spcBef>
                <a:spcPts val="0"/>
              </a:spcBef>
              <a:spcAft>
                <a:spcPts val="0"/>
              </a:spcAft>
              <a:buClr>
                <a:srgbClr val="FFFFFF"/>
              </a:buClr>
              <a:buSzPts val="3200"/>
              <a:buFont typeface="Roboto Slab"/>
              <a:buNone/>
              <a:defRPr b="1" sz="3200">
                <a:solidFill>
                  <a:srgbClr val="FFFFFF"/>
                </a:solidFill>
                <a:latin typeface="Roboto Slab"/>
                <a:ea typeface="Roboto Slab"/>
                <a:cs typeface="Roboto Slab"/>
                <a:sym typeface="Roboto Slab"/>
              </a:defRPr>
            </a:lvl5pPr>
            <a:lvl6pPr lvl="5">
              <a:spcBef>
                <a:spcPts val="0"/>
              </a:spcBef>
              <a:spcAft>
                <a:spcPts val="0"/>
              </a:spcAft>
              <a:buClr>
                <a:srgbClr val="FFFFFF"/>
              </a:buClr>
              <a:buSzPts val="3200"/>
              <a:buFont typeface="Roboto Slab"/>
              <a:buNone/>
              <a:defRPr b="1" sz="3200">
                <a:solidFill>
                  <a:srgbClr val="FFFFFF"/>
                </a:solidFill>
                <a:latin typeface="Roboto Slab"/>
                <a:ea typeface="Roboto Slab"/>
                <a:cs typeface="Roboto Slab"/>
                <a:sym typeface="Roboto Slab"/>
              </a:defRPr>
            </a:lvl6pPr>
            <a:lvl7pPr lvl="6">
              <a:spcBef>
                <a:spcPts val="0"/>
              </a:spcBef>
              <a:spcAft>
                <a:spcPts val="0"/>
              </a:spcAft>
              <a:buClr>
                <a:srgbClr val="FFFFFF"/>
              </a:buClr>
              <a:buSzPts val="3200"/>
              <a:buFont typeface="Roboto Slab"/>
              <a:buNone/>
              <a:defRPr b="1" sz="3200">
                <a:solidFill>
                  <a:srgbClr val="FFFFFF"/>
                </a:solidFill>
                <a:latin typeface="Roboto Slab"/>
                <a:ea typeface="Roboto Slab"/>
                <a:cs typeface="Roboto Slab"/>
                <a:sym typeface="Roboto Slab"/>
              </a:defRPr>
            </a:lvl7pPr>
            <a:lvl8pPr lvl="7">
              <a:spcBef>
                <a:spcPts val="0"/>
              </a:spcBef>
              <a:spcAft>
                <a:spcPts val="0"/>
              </a:spcAft>
              <a:buClr>
                <a:srgbClr val="FFFFFF"/>
              </a:buClr>
              <a:buSzPts val="3200"/>
              <a:buFont typeface="Roboto Slab"/>
              <a:buNone/>
              <a:defRPr b="1" sz="3200">
                <a:solidFill>
                  <a:srgbClr val="FFFFFF"/>
                </a:solidFill>
                <a:latin typeface="Roboto Slab"/>
                <a:ea typeface="Roboto Slab"/>
                <a:cs typeface="Roboto Slab"/>
                <a:sym typeface="Roboto Slab"/>
              </a:defRPr>
            </a:lvl8pPr>
            <a:lvl9pPr lvl="8">
              <a:spcBef>
                <a:spcPts val="0"/>
              </a:spcBef>
              <a:spcAft>
                <a:spcPts val="0"/>
              </a:spcAft>
              <a:buClr>
                <a:srgbClr val="FFFFFF"/>
              </a:buClr>
              <a:buSzPts val="3200"/>
              <a:buFont typeface="Roboto Slab"/>
              <a:buNone/>
              <a:defRPr b="1" sz="3200">
                <a:solidFill>
                  <a:srgbClr val="FFFFFF"/>
                </a:solidFill>
                <a:latin typeface="Roboto Slab"/>
                <a:ea typeface="Roboto Slab"/>
                <a:cs typeface="Roboto Slab"/>
                <a:sym typeface="Roboto Slab"/>
              </a:defRPr>
            </a:lvl9pPr>
          </a:lstStyle>
          <a:p/>
        </p:txBody>
      </p:sp>
      <p:sp>
        <p:nvSpPr>
          <p:cNvPr id="7" name="Google Shape;7;p1"/>
          <p:cNvSpPr txBox="1"/>
          <p:nvPr>
            <p:ph idx="1" type="body"/>
          </p:nvPr>
        </p:nvSpPr>
        <p:spPr>
          <a:xfrm>
            <a:off x="3200400" y="1909300"/>
            <a:ext cx="5486400" cy="2764800"/>
          </a:xfrm>
          <a:prstGeom prst="rect">
            <a:avLst/>
          </a:prstGeom>
          <a:noFill/>
          <a:ln>
            <a:noFill/>
          </a:ln>
        </p:spPr>
        <p:txBody>
          <a:bodyPr anchorCtr="0" anchor="t" bIns="0" lIns="0" spcFirstLastPara="1" rIns="0" wrap="square" tIns="0">
            <a:noAutofit/>
          </a:bodyPr>
          <a:lstStyle>
            <a:lvl1pPr indent="-381000" lvl="0" marL="457200">
              <a:lnSpc>
                <a:spcPct val="115000"/>
              </a:lnSpc>
              <a:spcBef>
                <a:spcPts val="600"/>
              </a:spcBef>
              <a:spcAft>
                <a:spcPts val="0"/>
              </a:spcAft>
              <a:buClr>
                <a:srgbClr val="A6D683"/>
              </a:buClr>
              <a:buSzPts val="2400"/>
              <a:buFont typeface="Chivo"/>
              <a:buChar char="▰"/>
              <a:defRPr sz="2400">
                <a:solidFill>
                  <a:srgbClr val="00001A"/>
                </a:solidFill>
                <a:latin typeface="Chivo"/>
                <a:ea typeface="Chivo"/>
                <a:cs typeface="Chivo"/>
                <a:sym typeface="Chivo"/>
              </a:defRPr>
            </a:lvl1pPr>
            <a:lvl2pPr indent="-381000" lvl="1" marL="9144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2pPr>
            <a:lvl3pPr indent="-381000" lvl="2" marL="13716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3pPr>
            <a:lvl4pPr indent="-381000" lvl="3" marL="18288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4pPr>
            <a:lvl5pPr indent="-381000" lvl="4" marL="22860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5pPr>
            <a:lvl6pPr indent="-381000" lvl="5" marL="27432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6pPr>
            <a:lvl7pPr indent="-381000" lvl="6" marL="32004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7pPr>
            <a:lvl8pPr indent="-381000" lvl="7" marL="36576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8pPr>
            <a:lvl9pPr indent="-381000" lvl="8" marL="41148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9pPr>
          </a:lstStyle>
          <a:p/>
        </p:txBody>
      </p:sp>
      <p:sp>
        <p:nvSpPr>
          <p:cNvPr id="8" name="Google Shape;8;p1"/>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lvl="0">
              <a:buNone/>
              <a:defRPr sz="1200">
                <a:solidFill>
                  <a:srgbClr val="9EB3C2"/>
                </a:solidFill>
                <a:latin typeface="Chivo"/>
                <a:ea typeface="Chivo"/>
                <a:cs typeface="Chivo"/>
                <a:sym typeface="Chivo"/>
              </a:defRPr>
            </a:lvl1pPr>
            <a:lvl2pPr lvl="1">
              <a:buNone/>
              <a:defRPr sz="1200">
                <a:solidFill>
                  <a:srgbClr val="9EB3C2"/>
                </a:solidFill>
                <a:latin typeface="Chivo"/>
                <a:ea typeface="Chivo"/>
                <a:cs typeface="Chivo"/>
                <a:sym typeface="Chivo"/>
              </a:defRPr>
            </a:lvl2pPr>
            <a:lvl3pPr lvl="2">
              <a:buNone/>
              <a:defRPr sz="1200">
                <a:solidFill>
                  <a:srgbClr val="9EB3C2"/>
                </a:solidFill>
                <a:latin typeface="Chivo"/>
                <a:ea typeface="Chivo"/>
                <a:cs typeface="Chivo"/>
                <a:sym typeface="Chivo"/>
              </a:defRPr>
            </a:lvl3pPr>
            <a:lvl4pPr lvl="3">
              <a:buNone/>
              <a:defRPr sz="1200">
                <a:solidFill>
                  <a:srgbClr val="9EB3C2"/>
                </a:solidFill>
                <a:latin typeface="Chivo"/>
                <a:ea typeface="Chivo"/>
                <a:cs typeface="Chivo"/>
                <a:sym typeface="Chivo"/>
              </a:defRPr>
            </a:lvl4pPr>
            <a:lvl5pPr lvl="4">
              <a:buNone/>
              <a:defRPr sz="1200">
                <a:solidFill>
                  <a:srgbClr val="9EB3C2"/>
                </a:solidFill>
                <a:latin typeface="Chivo"/>
                <a:ea typeface="Chivo"/>
                <a:cs typeface="Chivo"/>
                <a:sym typeface="Chivo"/>
              </a:defRPr>
            </a:lvl5pPr>
            <a:lvl6pPr lvl="5">
              <a:buNone/>
              <a:defRPr sz="1200">
                <a:solidFill>
                  <a:srgbClr val="9EB3C2"/>
                </a:solidFill>
                <a:latin typeface="Chivo"/>
                <a:ea typeface="Chivo"/>
                <a:cs typeface="Chivo"/>
                <a:sym typeface="Chivo"/>
              </a:defRPr>
            </a:lvl6pPr>
            <a:lvl7pPr lvl="6">
              <a:buNone/>
              <a:defRPr sz="1200">
                <a:solidFill>
                  <a:srgbClr val="9EB3C2"/>
                </a:solidFill>
                <a:latin typeface="Chivo"/>
                <a:ea typeface="Chivo"/>
                <a:cs typeface="Chivo"/>
                <a:sym typeface="Chivo"/>
              </a:defRPr>
            </a:lvl7pPr>
            <a:lvl8pPr lvl="7">
              <a:buNone/>
              <a:defRPr sz="1200">
                <a:solidFill>
                  <a:srgbClr val="9EB3C2"/>
                </a:solidFill>
                <a:latin typeface="Chivo"/>
                <a:ea typeface="Chivo"/>
                <a:cs typeface="Chivo"/>
                <a:sym typeface="Chivo"/>
              </a:defRPr>
            </a:lvl8pPr>
            <a:lvl9pPr lvl="8">
              <a:buNone/>
              <a:defRPr sz="1200">
                <a:solidFill>
                  <a:srgbClr val="9EB3C2"/>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13.jpg"/><Relationship Id="rId5" Type="http://schemas.openxmlformats.org/officeDocument/2006/relationships/image" Target="../media/image9.jpg"/><Relationship Id="rId6"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16.jpg"/><Relationship Id="rId5"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4.jp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3.jpg"/><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3.jpg"/><Relationship Id="rId4" Type="http://schemas.openxmlformats.org/officeDocument/2006/relationships/image" Target="../media/image31.jpg"/><Relationship Id="rId5"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0.jpg"/><Relationship Id="rId5"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7.jpg"/><Relationship Id="rId4" Type="http://schemas.openxmlformats.org/officeDocument/2006/relationships/image" Target="../media/image25.png"/><Relationship Id="rId5"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jp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14"/>
          <p:cNvSpPr txBox="1"/>
          <p:nvPr>
            <p:ph type="ctrTitle"/>
          </p:nvPr>
        </p:nvSpPr>
        <p:spPr>
          <a:xfrm>
            <a:off x="457200" y="799275"/>
            <a:ext cx="5486400" cy="318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Tralee - Fenit Greenway</a:t>
            </a:r>
            <a:endParaRPr/>
          </a:p>
          <a:p>
            <a:pPr indent="0" lvl="0" marL="0" rtl="0" algn="l">
              <a:spcBef>
                <a:spcPts val="0"/>
              </a:spcBef>
              <a:spcAft>
                <a:spcPts val="0"/>
              </a:spcAft>
              <a:buNone/>
            </a:pPr>
            <a:r>
              <a:t/>
            </a:r>
            <a:endParaRPr sz="3600">
              <a:solidFill>
                <a:schemeClr val="accent2"/>
              </a:solidFill>
              <a:latin typeface="Caveat"/>
              <a:ea typeface="Caveat"/>
              <a:cs typeface="Caveat"/>
              <a:sym typeface="Caveat"/>
            </a:endParaRPr>
          </a:p>
        </p:txBody>
      </p:sp>
      <p:sp>
        <p:nvSpPr>
          <p:cNvPr id="155" name="Google Shape;155;p14"/>
          <p:cNvSpPr txBox="1"/>
          <p:nvPr>
            <p:ph idx="4294967295" type="title"/>
          </p:nvPr>
        </p:nvSpPr>
        <p:spPr>
          <a:xfrm>
            <a:off x="3557700" y="4231450"/>
            <a:ext cx="5129100" cy="764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b="0" lang="en" sz="2400">
                <a:solidFill>
                  <a:srgbClr val="00001A"/>
                </a:solidFill>
                <a:latin typeface="Chivo"/>
                <a:ea typeface="Chivo"/>
                <a:cs typeface="Chivo"/>
                <a:sym typeface="Chivo"/>
              </a:rPr>
              <a:t>Keith Phelan</a:t>
            </a:r>
            <a:endParaRPr b="0" sz="2400">
              <a:solidFill>
                <a:srgbClr val="00001A"/>
              </a:solidFill>
              <a:latin typeface="Chivo"/>
              <a:ea typeface="Chivo"/>
              <a:cs typeface="Chivo"/>
              <a:sym typeface="Chivo"/>
            </a:endParaRPr>
          </a:p>
          <a:p>
            <a:pPr indent="0" lvl="0" marL="0" rtl="0" algn="r">
              <a:spcBef>
                <a:spcPts val="0"/>
              </a:spcBef>
              <a:spcAft>
                <a:spcPts val="0"/>
              </a:spcAft>
              <a:buNone/>
            </a:pPr>
            <a:r>
              <a:rPr b="0" lang="en" sz="2400">
                <a:solidFill>
                  <a:srgbClr val="A6D683"/>
                </a:solidFill>
                <a:latin typeface="Chivo"/>
                <a:ea typeface="Chivo"/>
                <a:cs typeface="Chivo"/>
                <a:sym typeface="Chivo"/>
              </a:rPr>
              <a:t>ITT Sustainable Tourism Seminar</a:t>
            </a:r>
            <a:endParaRPr b="0" sz="2400">
              <a:solidFill>
                <a:srgbClr val="A6D683"/>
              </a:solidFill>
              <a:latin typeface="Chivo"/>
              <a:ea typeface="Chivo"/>
              <a:cs typeface="Chivo"/>
              <a:sym typeface="Chiv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23"/>
          <p:cNvSpPr txBox="1"/>
          <p:nvPr>
            <p:ph type="title"/>
          </p:nvPr>
        </p:nvSpPr>
        <p:spPr>
          <a:xfrm>
            <a:off x="4050350" y="3581300"/>
            <a:ext cx="4865100" cy="1814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1st </a:t>
            </a:r>
            <a:endParaRPr/>
          </a:p>
          <a:p>
            <a:pPr indent="0" lvl="0" marL="0" rtl="0" algn="r">
              <a:spcBef>
                <a:spcPts val="0"/>
              </a:spcBef>
              <a:spcAft>
                <a:spcPts val="0"/>
              </a:spcAft>
              <a:buNone/>
            </a:pPr>
            <a:r>
              <a:rPr lang="en"/>
              <a:t>tourism project</a:t>
            </a:r>
            <a:endParaRPr/>
          </a:p>
        </p:txBody>
      </p:sp>
      <p:sp>
        <p:nvSpPr>
          <p:cNvPr id="217" name="Google Shape;217;p23"/>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24"/>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434343"/>
                </a:solidFill>
              </a:rPr>
              <a:t>History of the Railway</a:t>
            </a:r>
            <a:endParaRPr>
              <a:solidFill>
                <a:srgbClr val="434343"/>
              </a:solidFill>
            </a:endParaRPr>
          </a:p>
        </p:txBody>
      </p:sp>
      <p:sp>
        <p:nvSpPr>
          <p:cNvPr id="223" name="Google Shape;223;p24"/>
          <p:cNvSpPr txBox="1"/>
          <p:nvPr>
            <p:ph idx="3" type="body"/>
          </p:nvPr>
        </p:nvSpPr>
        <p:spPr>
          <a:xfrm>
            <a:off x="4566900" y="1630525"/>
            <a:ext cx="4506000" cy="359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200"/>
              <a:t>1856 - 1880</a:t>
            </a:r>
            <a:endParaRPr b="1" sz="1200"/>
          </a:p>
          <a:p>
            <a:pPr indent="0" lvl="0" marL="0" rtl="0" algn="l">
              <a:spcBef>
                <a:spcPts val="0"/>
              </a:spcBef>
              <a:spcAft>
                <a:spcPts val="0"/>
              </a:spcAft>
              <a:buNone/>
            </a:pPr>
            <a:r>
              <a:rPr b="1" lang="en" sz="1200"/>
              <a:t>	</a:t>
            </a:r>
            <a:r>
              <a:rPr lang="en" sz="1200"/>
              <a:t>Railway extended from Limerick</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rPr b="1" lang="en" sz="1200"/>
              <a:t>1963</a:t>
            </a:r>
            <a:endParaRPr b="1" sz="1200"/>
          </a:p>
          <a:p>
            <a:pPr indent="0" lvl="0" marL="457200" rtl="0" algn="l">
              <a:spcBef>
                <a:spcPts val="0"/>
              </a:spcBef>
              <a:spcAft>
                <a:spcPts val="0"/>
              </a:spcAft>
              <a:buNone/>
            </a:pPr>
            <a:r>
              <a:rPr lang="en" sz="1200"/>
              <a:t>Line is closed for regular passenger services, remains in use for goods traffic, the beat campaign</a:t>
            </a:r>
            <a:endParaRPr sz="1200"/>
          </a:p>
          <a:p>
            <a:pPr indent="0" lvl="0" marL="0" rtl="0" algn="l">
              <a:spcBef>
                <a:spcPts val="0"/>
              </a:spcBef>
              <a:spcAft>
                <a:spcPts val="0"/>
              </a:spcAft>
              <a:buNone/>
            </a:pPr>
            <a:r>
              <a:rPr b="1" lang="en" sz="1200"/>
              <a:t>1977</a:t>
            </a:r>
            <a:endParaRPr b="1" sz="1200"/>
          </a:p>
          <a:p>
            <a:pPr indent="457200" lvl="0" marL="0" rtl="0" algn="l">
              <a:spcBef>
                <a:spcPts val="0"/>
              </a:spcBef>
              <a:spcAft>
                <a:spcPts val="0"/>
              </a:spcAft>
              <a:buNone/>
            </a:pPr>
            <a:r>
              <a:rPr lang="en" sz="1200"/>
              <a:t>Line is closed for all services.</a:t>
            </a:r>
            <a:endParaRPr sz="1200"/>
          </a:p>
          <a:p>
            <a:pPr indent="457200" lvl="0" marL="0" rtl="0" algn="l">
              <a:spcBef>
                <a:spcPts val="0"/>
              </a:spcBef>
              <a:spcAft>
                <a:spcPts val="0"/>
              </a:spcAft>
              <a:buNone/>
            </a:pPr>
            <a:r>
              <a:t/>
            </a:r>
            <a:endParaRPr sz="1200"/>
          </a:p>
          <a:p>
            <a:pPr indent="0" lvl="0" marL="0" rtl="0" algn="l">
              <a:spcBef>
                <a:spcPts val="0"/>
              </a:spcBef>
              <a:spcAft>
                <a:spcPts val="0"/>
              </a:spcAft>
              <a:buNone/>
            </a:pPr>
            <a:r>
              <a:rPr b="1" lang="en" sz="1200"/>
              <a:t>1987</a:t>
            </a:r>
            <a:endParaRPr b="1" sz="1200"/>
          </a:p>
          <a:p>
            <a:pPr indent="457200" lvl="0" marL="0" rtl="0" algn="l">
              <a:spcBef>
                <a:spcPts val="0"/>
              </a:spcBef>
              <a:spcAft>
                <a:spcPts val="0"/>
              </a:spcAft>
              <a:buNone/>
            </a:pPr>
            <a:r>
              <a:rPr lang="en" sz="1200"/>
              <a:t>CIE issue abandonment order.</a:t>
            </a:r>
            <a:endParaRPr sz="1200"/>
          </a:p>
          <a:p>
            <a:pPr indent="457200" lvl="0" marL="0" rtl="0" algn="l">
              <a:spcBef>
                <a:spcPts val="0"/>
              </a:spcBef>
              <a:spcAft>
                <a:spcPts val="0"/>
              </a:spcAft>
              <a:buNone/>
            </a:pPr>
            <a:r>
              <a:t/>
            </a:r>
            <a:endParaRPr sz="1200"/>
          </a:p>
          <a:p>
            <a:pPr indent="0" lvl="0" marL="0" rtl="0" algn="l">
              <a:spcBef>
                <a:spcPts val="0"/>
              </a:spcBef>
              <a:spcAft>
                <a:spcPts val="0"/>
              </a:spcAft>
              <a:buNone/>
            </a:pPr>
            <a:r>
              <a:rPr b="1" lang="en" sz="1200"/>
              <a:t>1988</a:t>
            </a:r>
            <a:endParaRPr b="1" sz="1200"/>
          </a:p>
          <a:p>
            <a:pPr indent="0" lvl="0" marL="0" rtl="0" algn="l">
              <a:spcBef>
                <a:spcPts val="0"/>
              </a:spcBef>
              <a:spcAft>
                <a:spcPts val="0"/>
              </a:spcAft>
              <a:buNone/>
            </a:pPr>
            <a:r>
              <a:rPr b="1" lang="en" sz="1200"/>
              <a:t>	</a:t>
            </a:r>
            <a:r>
              <a:rPr lang="en" sz="1200"/>
              <a:t>CIE lift rails</a:t>
            </a:r>
            <a:endParaRPr sz="1200"/>
          </a:p>
          <a:p>
            <a:pPr indent="0" lvl="0" marL="0" rtl="0" algn="l">
              <a:spcBef>
                <a:spcPts val="0"/>
              </a:spcBef>
              <a:spcAft>
                <a:spcPts val="0"/>
              </a:spcAft>
              <a:buNone/>
            </a:pPr>
            <a:r>
              <a:rPr b="1" lang="en" sz="1200"/>
              <a:t>	</a:t>
            </a:r>
            <a:endParaRPr b="1" sz="1200"/>
          </a:p>
          <a:p>
            <a:pPr indent="457200" lvl="0" marL="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p:txBody>
      </p:sp>
      <p:sp>
        <p:nvSpPr>
          <p:cNvPr id="224" name="Google Shape;224;p24"/>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
        <p:nvSpPr>
          <p:cNvPr id="225" name="Google Shape;225;p24"/>
          <p:cNvSpPr txBox="1"/>
          <p:nvPr>
            <p:ph type="title"/>
          </p:nvPr>
        </p:nvSpPr>
        <p:spPr>
          <a:xfrm>
            <a:off x="852750" y="733950"/>
            <a:ext cx="4201800" cy="130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2400">
                <a:solidFill>
                  <a:srgbClr val="434343"/>
                </a:solidFill>
                <a:latin typeface="Chivo"/>
                <a:ea typeface="Chivo"/>
                <a:cs typeface="Chivo"/>
                <a:sym typeface="Chivo"/>
              </a:rPr>
              <a:t>North Kerry Line</a:t>
            </a:r>
            <a:endParaRPr b="0" sz="2400">
              <a:solidFill>
                <a:srgbClr val="434343"/>
              </a:solidFill>
              <a:latin typeface="Chivo"/>
              <a:ea typeface="Chivo"/>
              <a:cs typeface="Chivo"/>
              <a:sym typeface="Chivo"/>
            </a:endParaRPr>
          </a:p>
        </p:txBody>
      </p:sp>
      <p:cxnSp>
        <p:nvCxnSpPr>
          <p:cNvPr id="226" name="Google Shape;226;p24"/>
          <p:cNvCxnSpPr/>
          <p:nvPr/>
        </p:nvCxnSpPr>
        <p:spPr>
          <a:xfrm flipH="1" rot="10800000">
            <a:off x="2986725" y="3385025"/>
            <a:ext cx="1347600" cy="7428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227" name="Google Shape;227;p24"/>
          <p:cNvSpPr txBox="1"/>
          <p:nvPr>
            <p:ph idx="3" type="body"/>
          </p:nvPr>
        </p:nvSpPr>
        <p:spPr>
          <a:xfrm>
            <a:off x="450475" y="3980200"/>
            <a:ext cx="4506000" cy="45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Caveat"/>
                <a:ea typeface="Caveat"/>
                <a:cs typeface="Caveat"/>
                <a:sym typeface="Caveat"/>
              </a:rPr>
              <a:t>Railway Preservation Campaign</a:t>
            </a:r>
            <a:endParaRPr sz="1800">
              <a:latin typeface="Caveat"/>
              <a:ea typeface="Caveat"/>
              <a:cs typeface="Caveat"/>
              <a:sym typeface="Caveat"/>
            </a:endParaRPr>
          </a:p>
          <a:p>
            <a:pPr indent="0" lvl="0" marL="45720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25"/>
          <p:cNvSpPr txBox="1"/>
          <p:nvPr>
            <p:ph type="title"/>
          </p:nvPr>
        </p:nvSpPr>
        <p:spPr>
          <a:xfrm>
            <a:off x="4050350" y="3581300"/>
            <a:ext cx="4865100" cy="1814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Great Southern</a:t>
            </a:r>
            <a:endParaRPr/>
          </a:p>
          <a:p>
            <a:pPr indent="0" lvl="0" marL="0" rtl="0" algn="r">
              <a:spcBef>
                <a:spcPts val="0"/>
              </a:spcBef>
              <a:spcAft>
                <a:spcPts val="0"/>
              </a:spcAft>
              <a:buNone/>
            </a:pPr>
            <a:r>
              <a:rPr lang="en"/>
              <a:t>Trail</a:t>
            </a:r>
            <a:endParaRPr/>
          </a:p>
        </p:txBody>
      </p:sp>
      <p:sp>
        <p:nvSpPr>
          <p:cNvPr id="233" name="Google Shape;233;p25"/>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26"/>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Great Southern</a:t>
            </a:r>
            <a:endParaRPr/>
          </a:p>
          <a:p>
            <a:pPr indent="0" lvl="0" marL="0" rtl="0" algn="l">
              <a:spcBef>
                <a:spcPts val="0"/>
              </a:spcBef>
              <a:spcAft>
                <a:spcPts val="0"/>
              </a:spcAft>
              <a:buNone/>
            </a:pPr>
            <a:r>
              <a:rPr lang="en"/>
              <a:t>Trail</a:t>
            </a:r>
            <a:endParaRPr/>
          </a:p>
        </p:txBody>
      </p:sp>
      <p:sp>
        <p:nvSpPr>
          <p:cNvPr id="239" name="Google Shape;239;p26"/>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240" name="Google Shape;240;p26"/>
          <p:cNvSpPr txBox="1"/>
          <p:nvPr>
            <p:ph idx="4294967295" type="body"/>
          </p:nvPr>
        </p:nvSpPr>
        <p:spPr>
          <a:xfrm>
            <a:off x="487524" y="2163925"/>
            <a:ext cx="4506000" cy="359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200"/>
              <a:t>1987</a:t>
            </a:r>
            <a:endParaRPr b="1" sz="1200"/>
          </a:p>
          <a:p>
            <a:pPr indent="0" lvl="0" marL="457200" rtl="0" algn="l">
              <a:spcBef>
                <a:spcPts val="0"/>
              </a:spcBef>
              <a:spcAft>
                <a:spcPts val="0"/>
              </a:spcAft>
              <a:buNone/>
            </a:pPr>
            <a:r>
              <a:rPr lang="en" sz="1200"/>
              <a:t>Greenway ( Continental style cycle path) first proposed</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rPr b="1" lang="en" sz="1200"/>
              <a:t>1988</a:t>
            </a:r>
            <a:endParaRPr b="1" sz="1200"/>
          </a:p>
          <a:p>
            <a:pPr indent="0" lvl="0" marL="457200" rtl="0" algn="l">
              <a:spcBef>
                <a:spcPts val="0"/>
              </a:spcBef>
              <a:spcAft>
                <a:spcPts val="0"/>
              </a:spcAft>
              <a:buNone/>
            </a:pPr>
            <a:r>
              <a:rPr lang="en" sz="1200"/>
              <a:t>Shannon Development commission Sustrans (John Grimshaw) report </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rPr b="1" lang="en" sz="1200"/>
              <a:t>1991</a:t>
            </a:r>
            <a:endParaRPr b="1" sz="1200"/>
          </a:p>
          <a:p>
            <a:pPr indent="457200" lvl="0" marL="0" rtl="0" algn="l">
              <a:spcBef>
                <a:spcPts val="0"/>
              </a:spcBef>
              <a:spcAft>
                <a:spcPts val="0"/>
              </a:spcAft>
              <a:buNone/>
            </a:pPr>
            <a:r>
              <a:rPr lang="en" sz="1200"/>
              <a:t>Kerry CoCo Agree to purchase railway from CIE</a:t>
            </a:r>
            <a:endParaRPr sz="1200"/>
          </a:p>
          <a:p>
            <a:pPr indent="0" lvl="0" marL="0" rtl="0" algn="l">
              <a:spcBef>
                <a:spcPts val="0"/>
              </a:spcBef>
              <a:spcAft>
                <a:spcPts val="0"/>
              </a:spcAft>
              <a:buNone/>
            </a:pPr>
            <a:r>
              <a:t/>
            </a:r>
            <a:endParaRPr b="1" sz="1200"/>
          </a:p>
          <a:p>
            <a:pPr indent="457200" lvl="0" marL="0" rtl="0" algn="l">
              <a:spcBef>
                <a:spcPts val="0"/>
              </a:spcBef>
              <a:spcAft>
                <a:spcPts val="0"/>
              </a:spcAft>
              <a:buNone/>
            </a:pPr>
            <a:r>
              <a:rPr lang="en" sz="1200"/>
              <a:t>Plan is shelved due to opposition</a:t>
            </a:r>
            <a:endParaRPr sz="1200"/>
          </a:p>
          <a:p>
            <a:pPr indent="457200" lvl="0" marL="0" rtl="0" algn="l">
              <a:spcBef>
                <a:spcPts val="0"/>
              </a:spcBef>
              <a:spcAft>
                <a:spcPts val="0"/>
              </a:spcAft>
              <a:buNone/>
            </a:pPr>
            <a:r>
              <a:t/>
            </a:r>
            <a:endParaRPr sz="1200"/>
          </a:p>
          <a:p>
            <a:pPr indent="457200" lvl="0" marL="0" rtl="0" algn="l">
              <a:spcBef>
                <a:spcPts val="0"/>
              </a:spcBef>
              <a:spcAft>
                <a:spcPts val="0"/>
              </a:spcAft>
              <a:buNone/>
            </a:pPr>
            <a:r>
              <a:rPr lang="en" sz="1200"/>
              <a:t>Great Southern Trail (GST) Group founded</a:t>
            </a:r>
            <a:endParaRPr sz="1200"/>
          </a:p>
          <a:p>
            <a:pPr indent="457200" lvl="0" marL="0" rtl="0" algn="l">
              <a:spcBef>
                <a:spcPts val="0"/>
              </a:spcBef>
              <a:spcAft>
                <a:spcPts val="0"/>
              </a:spcAft>
              <a:buNone/>
            </a:pPr>
            <a:r>
              <a:rPr lang="en" sz="1200"/>
              <a:t> </a:t>
            </a:r>
            <a:endParaRPr sz="1200"/>
          </a:p>
          <a:p>
            <a:pPr indent="457200" lvl="0" marL="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p:txBody>
      </p:sp>
      <p:pic>
        <p:nvPicPr>
          <p:cNvPr id="241" name="Google Shape;241;p26"/>
          <p:cNvPicPr preferRelativeResize="0"/>
          <p:nvPr/>
        </p:nvPicPr>
        <p:blipFill>
          <a:blip r:embed="rId4">
            <a:alphaModFix/>
          </a:blip>
          <a:stretch>
            <a:fillRect/>
          </a:stretch>
        </p:blipFill>
        <p:spPr>
          <a:xfrm rot="-5">
            <a:off x="5565927" y="257252"/>
            <a:ext cx="2874376" cy="3322319"/>
          </a:xfrm>
          <a:prstGeom prst="rect">
            <a:avLst/>
          </a:prstGeom>
          <a:noFill/>
          <a:ln>
            <a:noFill/>
          </a:ln>
        </p:spPr>
      </p:pic>
      <p:pic>
        <p:nvPicPr>
          <p:cNvPr id="242" name="Google Shape;242;p26"/>
          <p:cNvPicPr preferRelativeResize="0"/>
          <p:nvPr/>
        </p:nvPicPr>
        <p:blipFill>
          <a:blip r:embed="rId5">
            <a:alphaModFix/>
          </a:blip>
          <a:stretch>
            <a:fillRect/>
          </a:stretch>
        </p:blipFill>
        <p:spPr>
          <a:xfrm rot="-243211">
            <a:off x="5016345" y="1879318"/>
            <a:ext cx="1936409" cy="2737068"/>
          </a:xfrm>
          <a:prstGeom prst="rect">
            <a:avLst/>
          </a:prstGeom>
          <a:noFill/>
          <a:ln>
            <a:noFill/>
          </a:ln>
        </p:spPr>
      </p:pic>
      <p:pic>
        <p:nvPicPr>
          <p:cNvPr id="243" name="Google Shape;243;p26"/>
          <p:cNvPicPr preferRelativeResize="0"/>
          <p:nvPr/>
        </p:nvPicPr>
        <p:blipFill>
          <a:blip r:embed="rId6">
            <a:alphaModFix/>
          </a:blip>
          <a:stretch>
            <a:fillRect/>
          </a:stretch>
        </p:blipFill>
        <p:spPr>
          <a:xfrm rot="398747">
            <a:off x="6824890" y="1991184"/>
            <a:ext cx="2064494" cy="291800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27"/>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Great Southern</a:t>
            </a:r>
            <a:endParaRPr/>
          </a:p>
          <a:p>
            <a:pPr indent="0" lvl="0" marL="0" rtl="0" algn="l">
              <a:spcBef>
                <a:spcPts val="0"/>
              </a:spcBef>
              <a:spcAft>
                <a:spcPts val="0"/>
              </a:spcAft>
              <a:buNone/>
            </a:pPr>
            <a:r>
              <a:rPr lang="en"/>
              <a:t>Trail</a:t>
            </a:r>
            <a:endParaRPr/>
          </a:p>
        </p:txBody>
      </p:sp>
      <p:sp>
        <p:nvSpPr>
          <p:cNvPr id="249" name="Google Shape;249;p27"/>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250" name="Google Shape;250;p27"/>
          <p:cNvSpPr txBox="1"/>
          <p:nvPr>
            <p:ph idx="4294967295" type="body"/>
          </p:nvPr>
        </p:nvSpPr>
        <p:spPr>
          <a:xfrm>
            <a:off x="335125" y="3002125"/>
            <a:ext cx="4221600" cy="3593400"/>
          </a:xfrm>
          <a:prstGeom prst="rect">
            <a:avLst/>
          </a:prstGeom>
        </p:spPr>
        <p:txBody>
          <a:bodyPr anchorCtr="0" anchor="t" bIns="0" lIns="0" spcFirstLastPara="1" rIns="0" wrap="square" tIns="0">
            <a:noAutofit/>
          </a:bodyPr>
          <a:lstStyle/>
          <a:p>
            <a:pPr indent="-304800" lvl="0" marL="457200" rtl="0" algn="l">
              <a:spcBef>
                <a:spcPts val="0"/>
              </a:spcBef>
              <a:spcAft>
                <a:spcPts val="0"/>
              </a:spcAft>
              <a:buSzPts val="1200"/>
              <a:buChar char="▰"/>
            </a:pPr>
            <a:r>
              <a:rPr lang="en" sz="1200"/>
              <a:t>Organise walks</a:t>
            </a:r>
            <a:endParaRPr sz="1200"/>
          </a:p>
          <a:p>
            <a:pPr indent="-304800" lvl="0" marL="457200" rtl="0" algn="l">
              <a:spcBef>
                <a:spcPts val="0"/>
              </a:spcBef>
              <a:spcAft>
                <a:spcPts val="0"/>
              </a:spcAft>
              <a:buSzPts val="1200"/>
              <a:buChar char="▰"/>
            </a:pPr>
            <a:r>
              <a:rPr lang="en" sz="1200"/>
              <a:t>Fundraising</a:t>
            </a:r>
            <a:endParaRPr sz="1200"/>
          </a:p>
          <a:p>
            <a:pPr indent="-304800" lvl="0" marL="457200" rtl="0" algn="l">
              <a:spcBef>
                <a:spcPts val="0"/>
              </a:spcBef>
              <a:spcAft>
                <a:spcPts val="0"/>
              </a:spcAft>
              <a:buSzPts val="1200"/>
              <a:buChar char="▰"/>
            </a:pPr>
            <a:r>
              <a:rPr lang="en" sz="1200"/>
              <a:t>Lobbying</a:t>
            </a:r>
            <a:endParaRPr sz="1200"/>
          </a:p>
          <a:p>
            <a:pPr indent="-304800" lvl="0" marL="457200" rtl="0" algn="l">
              <a:spcBef>
                <a:spcPts val="0"/>
              </a:spcBef>
              <a:spcAft>
                <a:spcPts val="0"/>
              </a:spcAft>
              <a:buSzPts val="1200"/>
              <a:buChar char="▰"/>
            </a:pPr>
            <a:r>
              <a:rPr lang="en" sz="1200"/>
              <a:t>Licence from CIE</a:t>
            </a:r>
            <a:endParaRPr sz="1200"/>
          </a:p>
          <a:p>
            <a:pPr indent="-304800" lvl="0" marL="457200" rtl="0" algn="l">
              <a:spcBef>
                <a:spcPts val="0"/>
              </a:spcBef>
              <a:spcAft>
                <a:spcPts val="0"/>
              </a:spcAft>
              <a:buSzPts val="1200"/>
              <a:buChar char="▰"/>
            </a:pPr>
            <a:r>
              <a:rPr lang="en" sz="1200"/>
              <a:t>Opened 40km from Rathkeale - Kerry Border</a:t>
            </a:r>
            <a:endParaRPr sz="1200"/>
          </a:p>
          <a:p>
            <a:pPr indent="-304800" lvl="0" marL="457200" rtl="0" algn="l">
              <a:spcBef>
                <a:spcPts val="0"/>
              </a:spcBef>
              <a:spcAft>
                <a:spcPts val="0"/>
              </a:spcAft>
              <a:buSzPts val="1200"/>
              <a:buChar char="▰"/>
            </a:pPr>
            <a:r>
              <a:rPr lang="en" sz="1200"/>
              <a:t>European Greenway Association Awards</a:t>
            </a:r>
            <a:endParaRPr sz="1200"/>
          </a:p>
          <a:p>
            <a:pPr indent="-304800" lvl="0" marL="457200" rtl="0" algn="l">
              <a:spcBef>
                <a:spcPts val="0"/>
              </a:spcBef>
              <a:spcAft>
                <a:spcPts val="0"/>
              </a:spcAft>
              <a:buSzPts val="1200"/>
              <a:buChar char="▰"/>
            </a:pPr>
            <a:r>
              <a:rPr lang="en" sz="1200"/>
              <a:t>Management</a:t>
            </a:r>
            <a:r>
              <a:rPr lang="en" sz="1200"/>
              <a:t> of Greenway passed to  Limerick CoCo</a:t>
            </a:r>
            <a:endParaRPr sz="1200"/>
          </a:p>
          <a:p>
            <a:pPr indent="-304800" lvl="0" marL="457200" rtl="0" algn="l">
              <a:spcBef>
                <a:spcPts val="0"/>
              </a:spcBef>
              <a:spcAft>
                <a:spcPts val="0"/>
              </a:spcAft>
              <a:buSzPts val="1200"/>
              <a:buChar char="▰"/>
            </a:pPr>
            <a:r>
              <a:rPr lang="en" sz="1200"/>
              <a:t>Ultimately</a:t>
            </a:r>
            <a:r>
              <a:rPr lang="en" sz="1200"/>
              <a:t> 85 km (Longest Greenway in Ireland)</a:t>
            </a:r>
            <a:endParaRPr sz="1200"/>
          </a:p>
          <a:p>
            <a:pPr indent="0" lvl="0" marL="0" rtl="0" algn="l">
              <a:spcBef>
                <a:spcPts val="0"/>
              </a:spcBef>
              <a:spcAft>
                <a:spcPts val="0"/>
              </a:spcAft>
              <a:buNone/>
            </a:pPr>
            <a:r>
              <a:t/>
            </a:r>
            <a:endParaRPr sz="1200"/>
          </a:p>
          <a:p>
            <a:pPr indent="457200" lvl="0" marL="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p:txBody>
      </p:sp>
      <p:pic>
        <p:nvPicPr>
          <p:cNvPr id="251" name="Google Shape;251;p27"/>
          <p:cNvPicPr preferRelativeResize="0"/>
          <p:nvPr/>
        </p:nvPicPr>
        <p:blipFill>
          <a:blip r:embed="rId4">
            <a:alphaModFix/>
          </a:blip>
          <a:stretch>
            <a:fillRect/>
          </a:stretch>
        </p:blipFill>
        <p:spPr>
          <a:xfrm rot="292200">
            <a:off x="5953300" y="570350"/>
            <a:ext cx="2895601" cy="4108858"/>
          </a:xfrm>
          <a:prstGeom prst="rect">
            <a:avLst/>
          </a:prstGeom>
          <a:noFill/>
          <a:ln>
            <a:noFill/>
          </a:ln>
        </p:spPr>
      </p:pic>
      <p:pic>
        <p:nvPicPr>
          <p:cNvPr id="252" name="Google Shape;252;p27"/>
          <p:cNvPicPr preferRelativeResize="0"/>
          <p:nvPr/>
        </p:nvPicPr>
        <p:blipFill>
          <a:blip r:embed="rId5">
            <a:alphaModFix/>
          </a:blip>
          <a:stretch>
            <a:fillRect/>
          </a:stretch>
        </p:blipFill>
        <p:spPr>
          <a:xfrm rot="2">
            <a:off x="3053504" y="1522169"/>
            <a:ext cx="3138942" cy="20991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28"/>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Great Southern</a:t>
            </a:r>
            <a:endParaRPr/>
          </a:p>
          <a:p>
            <a:pPr indent="0" lvl="0" marL="0" rtl="0" algn="l">
              <a:spcBef>
                <a:spcPts val="0"/>
              </a:spcBef>
              <a:spcAft>
                <a:spcPts val="0"/>
              </a:spcAft>
              <a:buNone/>
            </a:pPr>
            <a:r>
              <a:rPr lang="en"/>
              <a:t>Trail</a:t>
            </a:r>
            <a:endParaRPr/>
          </a:p>
        </p:txBody>
      </p:sp>
      <p:sp>
        <p:nvSpPr>
          <p:cNvPr id="258" name="Google Shape;258;p28"/>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259" name="Google Shape;259;p28"/>
          <p:cNvPicPr preferRelativeResize="0"/>
          <p:nvPr/>
        </p:nvPicPr>
        <p:blipFill>
          <a:blip r:embed="rId4">
            <a:alphaModFix/>
          </a:blip>
          <a:stretch>
            <a:fillRect/>
          </a:stretch>
        </p:blipFill>
        <p:spPr>
          <a:xfrm>
            <a:off x="3364492" y="958225"/>
            <a:ext cx="5377163" cy="4032872"/>
          </a:xfrm>
          <a:prstGeom prst="rect">
            <a:avLst/>
          </a:prstGeom>
          <a:noFill/>
          <a:ln>
            <a:noFill/>
          </a:ln>
        </p:spPr>
      </p:pic>
      <p:cxnSp>
        <p:nvCxnSpPr>
          <p:cNvPr id="260" name="Google Shape;260;p28"/>
          <p:cNvCxnSpPr/>
          <p:nvPr/>
        </p:nvCxnSpPr>
        <p:spPr>
          <a:xfrm flipH="1" rot="10800000">
            <a:off x="2110150" y="3863600"/>
            <a:ext cx="2079600" cy="3111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261" name="Google Shape;261;p28"/>
          <p:cNvSpPr txBox="1"/>
          <p:nvPr>
            <p:ph idx="4294967295" type="body"/>
          </p:nvPr>
        </p:nvSpPr>
        <p:spPr>
          <a:xfrm>
            <a:off x="450475" y="3980200"/>
            <a:ext cx="1863600" cy="45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Caveat"/>
                <a:ea typeface="Caveat"/>
                <a:cs typeface="Caveat"/>
                <a:sym typeface="Caveat"/>
              </a:rPr>
              <a:t>Fenit - Ballingrane</a:t>
            </a:r>
            <a:endParaRPr sz="1800">
              <a:latin typeface="Caveat"/>
              <a:ea typeface="Caveat"/>
              <a:cs typeface="Caveat"/>
              <a:sym typeface="Caveat"/>
            </a:endParaRPr>
          </a:p>
          <a:p>
            <a:pPr indent="0" lvl="0" marL="45720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29"/>
          <p:cNvSpPr txBox="1"/>
          <p:nvPr>
            <p:ph type="title"/>
          </p:nvPr>
        </p:nvSpPr>
        <p:spPr>
          <a:xfrm>
            <a:off x="4050350" y="3581300"/>
            <a:ext cx="4865100" cy="1964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Shannon Region </a:t>
            </a:r>
            <a:endParaRPr/>
          </a:p>
          <a:p>
            <a:pPr indent="0" lvl="0" marL="0" rtl="0" algn="r">
              <a:spcBef>
                <a:spcPts val="0"/>
              </a:spcBef>
              <a:spcAft>
                <a:spcPts val="0"/>
              </a:spcAft>
              <a:buNone/>
            </a:pPr>
            <a:r>
              <a:rPr lang="en"/>
              <a:t>Cycleways</a:t>
            </a:r>
            <a:endParaRPr/>
          </a:p>
        </p:txBody>
      </p:sp>
      <p:sp>
        <p:nvSpPr>
          <p:cNvPr id="267" name="Google Shape;267;p29"/>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268" name="Google Shape;268;p29"/>
          <p:cNvSpPr txBox="1"/>
          <p:nvPr/>
        </p:nvSpPr>
        <p:spPr>
          <a:xfrm>
            <a:off x="903675" y="4288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/home/keith/Dropbox/tralee_fenit/fenit_shannon_cycleways/shannon_region_cycleways.jpg</a:t>
            </a:r>
            <a:endParaRPr/>
          </a:p>
        </p:txBody>
      </p:sp>
      <p:pic>
        <p:nvPicPr>
          <p:cNvPr id="269" name="Google Shape;269;p29"/>
          <p:cNvPicPr preferRelativeResize="0"/>
          <p:nvPr/>
        </p:nvPicPr>
        <p:blipFill>
          <a:blip r:embed="rId4">
            <a:alphaModFix/>
          </a:blip>
          <a:stretch>
            <a:fillRect/>
          </a:stretch>
        </p:blipFill>
        <p:spPr>
          <a:xfrm rot="300003">
            <a:off x="369994" y="1088779"/>
            <a:ext cx="3112763" cy="26777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30"/>
          <p:cNvSpPr txBox="1"/>
          <p:nvPr>
            <p:ph type="title"/>
          </p:nvPr>
        </p:nvSpPr>
        <p:spPr>
          <a:xfrm>
            <a:off x="4050350" y="3581300"/>
            <a:ext cx="4865100" cy="1814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Tralee - Fenit</a:t>
            </a:r>
            <a:endParaRPr/>
          </a:p>
          <a:p>
            <a:pPr indent="0" lvl="0" marL="0" rtl="0" algn="r">
              <a:spcBef>
                <a:spcPts val="0"/>
              </a:spcBef>
              <a:spcAft>
                <a:spcPts val="0"/>
              </a:spcAft>
              <a:buNone/>
            </a:pPr>
            <a:r>
              <a:rPr lang="en"/>
              <a:t>Greenway</a:t>
            </a:r>
            <a:endParaRPr/>
          </a:p>
        </p:txBody>
      </p:sp>
      <p:sp>
        <p:nvSpPr>
          <p:cNvPr id="275" name="Google Shape;275;p30"/>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31"/>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434343"/>
                </a:solidFill>
              </a:rPr>
              <a:t>Tralee - Fenit Greenway</a:t>
            </a:r>
            <a:endParaRPr>
              <a:solidFill>
                <a:srgbClr val="434343"/>
              </a:solidFill>
            </a:endParaRPr>
          </a:p>
        </p:txBody>
      </p:sp>
      <p:sp>
        <p:nvSpPr>
          <p:cNvPr id="281" name="Google Shape;281;p31"/>
          <p:cNvSpPr txBox="1"/>
          <p:nvPr>
            <p:ph idx="3" type="body"/>
          </p:nvPr>
        </p:nvSpPr>
        <p:spPr>
          <a:xfrm>
            <a:off x="4566900" y="1478125"/>
            <a:ext cx="4506000" cy="359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200"/>
              <a:t>2009</a:t>
            </a:r>
            <a:endParaRPr b="1" sz="1200"/>
          </a:p>
          <a:p>
            <a:pPr indent="0" lvl="0" marL="0" rtl="0" algn="l">
              <a:spcBef>
                <a:spcPts val="0"/>
              </a:spcBef>
              <a:spcAft>
                <a:spcPts val="0"/>
              </a:spcAft>
              <a:buNone/>
            </a:pPr>
            <a:r>
              <a:rPr b="1" lang="en" sz="1200"/>
              <a:t>	</a:t>
            </a:r>
            <a:r>
              <a:rPr lang="en" sz="1200"/>
              <a:t>Spa/Fenit Community Council secure Leader funding in order to develop the Spa to Fenit section of the line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2010</a:t>
            </a:r>
            <a:endParaRPr b="1" sz="1200"/>
          </a:p>
          <a:p>
            <a:pPr indent="0" lvl="0" marL="457200" rtl="0" algn="l">
              <a:spcBef>
                <a:spcPts val="0"/>
              </a:spcBef>
              <a:spcAft>
                <a:spcPts val="0"/>
              </a:spcAft>
              <a:buNone/>
            </a:pPr>
            <a:r>
              <a:rPr lang="en" sz="1200"/>
              <a:t>Kerry CoCo begins route clearance</a:t>
            </a:r>
            <a:endParaRPr sz="1200"/>
          </a:p>
          <a:p>
            <a:pPr indent="0" lvl="0" marL="457200" rtl="0" algn="l">
              <a:spcBef>
                <a:spcPts val="0"/>
              </a:spcBef>
              <a:spcAft>
                <a:spcPts val="0"/>
              </a:spcAft>
              <a:buNone/>
            </a:pPr>
            <a:r>
              <a:rPr lang="en" sz="1200"/>
              <a:t>Work stopped due to objections/threats</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rPr b="1" lang="en" sz="1200"/>
              <a:t>2013</a:t>
            </a:r>
            <a:endParaRPr b="1" sz="1200"/>
          </a:p>
          <a:p>
            <a:pPr indent="0" lvl="0" marL="457200" rtl="0" algn="l">
              <a:spcBef>
                <a:spcPts val="0"/>
              </a:spcBef>
              <a:spcAft>
                <a:spcPts val="0"/>
              </a:spcAft>
              <a:buNone/>
            </a:pPr>
            <a:r>
              <a:rPr lang="en" sz="1200"/>
              <a:t>Rock Street to Mounthawk Tralee opened and is an immediate success.</a:t>
            </a:r>
            <a:endParaRPr sz="1200"/>
          </a:p>
          <a:p>
            <a:pPr indent="457200" lvl="0" marL="0" rtl="0" algn="l">
              <a:spcBef>
                <a:spcPts val="0"/>
              </a:spcBef>
              <a:spcAft>
                <a:spcPts val="0"/>
              </a:spcAft>
              <a:buNone/>
            </a:pPr>
            <a:r>
              <a:t/>
            </a:r>
            <a:endParaRPr sz="1200"/>
          </a:p>
          <a:p>
            <a:pPr indent="0" lvl="0" marL="0" rtl="0" algn="l">
              <a:spcBef>
                <a:spcPts val="0"/>
              </a:spcBef>
              <a:spcAft>
                <a:spcPts val="0"/>
              </a:spcAft>
              <a:buNone/>
            </a:pPr>
            <a:r>
              <a:rPr b="1" lang="en" sz="1200"/>
              <a:t> 2015</a:t>
            </a:r>
            <a:endParaRPr b="1" sz="1200"/>
          </a:p>
          <a:p>
            <a:pPr indent="457200" lvl="0" marL="0" rtl="0" algn="l">
              <a:spcBef>
                <a:spcPts val="0"/>
              </a:spcBef>
              <a:spcAft>
                <a:spcPts val="0"/>
              </a:spcAft>
              <a:buNone/>
            </a:pPr>
            <a:r>
              <a:rPr lang="en" sz="1200"/>
              <a:t>Rock Street to Casement Station opened.</a:t>
            </a:r>
            <a:endParaRPr sz="1200"/>
          </a:p>
          <a:p>
            <a:pPr indent="457200" lvl="0" marL="0" rtl="0" algn="l">
              <a:spcBef>
                <a:spcPts val="0"/>
              </a:spcBef>
              <a:spcAft>
                <a:spcPts val="0"/>
              </a:spcAft>
              <a:buNone/>
            </a:pPr>
            <a:r>
              <a:t/>
            </a:r>
            <a:endParaRPr sz="1200"/>
          </a:p>
          <a:p>
            <a:pPr indent="0" lvl="0" marL="0" rtl="0" algn="l">
              <a:spcBef>
                <a:spcPts val="0"/>
              </a:spcBef>
              <a:spcAft>
                <a:spcPts val="0"/>
              </a:spcAft>
              <a:buNone/>
            </a:pPr>
            <a:r>
              <a:rPr b="1" lang="en" sz="1200"/>
              <a:t>201</a:t>
            </a:r>
            <a:r>
              <a:rPr b="1" lang="en" sz="1200"/>
              <a:t>8</a:t>
            </a:r>
            <a:endParaRPr b="1" sz="1200"/>
          </a:p>
          <a:p>
            <a:pPr indent="0" lvl="0" marL="0" rtl="0" algn="l">
              <a:spcBef>
                <a:spcPts val="0"/>
              </a:spcBef>
              <a:spcAft>
                <a:spcPts val="0"/>
              </a:spcAft>
              <a:buNone/>
            </a:pPr>
            <a:r>
              <a:rPr b="1" lang="en" sz="1200"/>
              <a:t>	</a:t>
            </a:r>
            <a:r>
              <a:rPr lang="en" sz="1200"/>
              <a:t>Part 8 planning for approved unanimously </a:t>
            </a:r>
            <a:r>
              <a:rPr b="1" lang="en" sz="1200"/>
              <a:t>	</a:t>
            </a:r>
            <a:endParaRPr b="1" sz="1200"/>
          </a:p>
          <a:p>
            <a:pPr indent="457200" lvl="0" marL="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p:txBody>
      </p:sp>
      <p:sp>
        <p:nvSpPr>
          <p:cNvPr id="282" name="Google Shape;282;p31"/>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
        <p:nvSpPr>
          <p:cNvPr id="283" name="Google Shape;283;p31"/>
          <p:cNvSpPr txBox="1"/>
          <p:nvPr>
            <p:ph type="title"/>
          </p:nvPr>
        </p:nvSpPr>
        <p:spPr>
          <a:xfrm>
            <a:off x="852750" y="733950"/>
            <a:ext cx="4201800" cy="130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2400">
                <a:solidFill>
                  <a:srgbClr val="434343"/>
                </a:solidFill>
                <a:latin typeface="Chivo"/>
                <a:ea typeface="Chivo"/>
                <a:cs typeface="Chivo"/>
                <a:sym typeface="Chivo"/>
              </a:rPr>
              <a:t>Timeline</a:t>
            </a:r>
            <a:endParaRPr b="0" sz="2400">
              <a:solidFill>
                <a:srgbClr val="434343"/>
              </a:solidFill>
              <a:latin typeface="Chivo"/>
              <a:ea typeface="Chivo"/>
              <a:cs typeface="Chivo"/>
              <a:sym typeface="Chivo"/>
            </a:endParaRPr>
          </a:p>
        </p:txBody>
      </p:sp>
      <p:cxnSp>
        <p:nvCxnSpPr>
          <p:cNvPr id="284" name="Google Shape;284;p31"/>
          <p:cNvCxnSpPr/>
          <p:nvPr/>
        </p:nvCxnSpPr>
        <p:spPr>
          <a:xfrm flipH="1" rot="10800000">
            <a:off x="3155525" y="2200350"/>
            <a:ext cx="1286400" cy="3714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285" name="Google Shape;285;p31"/>
          <p:cNvSpPr txBox="1"/>
          <p:nvPr>
            <p:ph idx="3" type="body"/>
          </p:nvPr>
        </p:nvSpPr>
        <p:spPr>
          <a:xfrm>
            <a:off x="177250" y="2374450"/>
            <a:ext cx="4506000" cy="45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Caveat"/>
                <a:ea typeface="Caveat"/>
                <a:cs typeface="Caveat"/>
                <a:sym typeface="Caveat"/>
              </a:rPr>
              <a:t>Friends of the Tralee Fenit Greenway</a:t>
            </a:r>
            <a:endParaRPr sz="1800">
              <a:latin typeface="Caveat"/>
              <a:ea typeface="Caveat"/>
              <a:cs typeface="Caveat"/>
              <a:sym typeface="Caveat"/>
            </a:endParaRPr>
          </a:p>
          <a:p>
            <a:pPr indent="0" lvl="0" marL="45720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286" name="Google Shape;286;p31"/>
          <p:cNvPicPr preferRelativeResize="0"/>
          <p:nvPr/>
        </p:nvPicPr>
        <p:blipFill>
          <a:blip r:embed="rId4">
            <a:alphaModFix/>
          </a:blip>
          <a:stretch>
            <a:fillRect/>
          </a:stretch>
        </p:blipFill>
        <p:spPr>
          <a:xfrm rot="-3">
            <a:off x="861575" y="2736151"/>
            <a:ext cx="2765690" cy="20742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32"/>
          <p:cNvSpPr txBox="1"/>
          <p:nvPr>
            <p:ph idx="4294967295"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434343"/>
                </a:solidFill>
              </a:rPr>
              <a:t>Tralee - Fenit Greenway</a:t>
            </a:r>
            <a:endParaRPr>
              <a:solidFill>
                <a:srgbClr val="434343"/>
              </a:solidFill>
            </a:endParaRPr>
          </a:p>
        </p:txBody>
      </p:sp>
      <p:sp>
        <p:nvSpPr>
          <p:cNvPr id="292" name="Google Shape;292;p32"/>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93" name="Google Shape;293;p32"/>
          <p:cNvSpPr txBox="1"/>
          <p:nvPr>
            <p:ph idx="4294967295" type="title"/>
          </p:nvPr>
        </p:nvSpPr>
        <p:spPr>
          <a:xfrm>
            <a:off x="852750" y="733950"/>
            <a:ext cx="4201800" cy="130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2400">
                <a:solidFill>
                  <a:srgbClr val="434343"/>
                </a:solidFill>
                <a:latin typeface="Chivo"/>
                <a:ea typeface="Chivo"/>
                <a:cs typeface="Chivo"/>
                <a:sym typeface="Chivo"/>
              </a:rPr>
              <a:t>Route</a:t>
            </a:r>
            <a:endParaRPr b="0" sz="2400">
              <a:solidFill>
                <a:srgbClr val="434343"/>
              </a:solidFill>
              <a:latin typeface="Chivo"/>
              <a:ea typeface="Chivo"/>
              <a:cs typeface="Chivo"/>
              <a:sym typeface="Chivo"/>
            </a:endParaRPr>
          </a:p>
        </p:txBody>
      </p:sp>
      <p:sp>
        <p:nvSpPr>
          <p:cNvPr id="294" name="Google Shape;294;p32"/>
          <p:cNvSpPr txBox="1"/>
          <p:nvPr>
            <p:ph idx="4294967295" type="title"/>
          </p:nvPr>
        </p:nvSpPr>
        <p:spPr>
          <a:xfrm>
            <a:off x="4050350" y="3936525"/>
            <a:ext cx="4865100" cy="1458900"/>
          </a:xfrm>
          <a:prstGeom prst="rect">
            <a:avLst/>
          </a:prstGeom>
        </p:spPr>
        <p:txBody>
          <a:bodyPr anchorCtr="0" anchor="ctr" bIns="0" lIns="0" spcFirstLastPara="1" rIns="0" wrap="square" tIns="0">
            <a:noAutofit/>
          </a:bodyPr>
          <a:lstStyle/>
          <a:p>
            <a:pPr indent="0" lvl="0" marL="0" rtl="0" algn="r">
              <a:lnSpc>
                <a:spcPct val="115000"/>
              </a:lnSpc>
              <a:spcBef>
                <a:spcPts val="0"/>
              </a:spcBef>
              <a:spcAft>
                <a:spcPts val="0"/>
              </a:spcAft>
              <a:buNone/>
            </a:pPr>
            <a:r>
              <a:rPr b="0" lang="en" sz="1800">
                <a:solidFill>
                  <a:srgbClr val="00001A"/>
                </a:solidFill>
                <a:latin typeface="Chivo"/>
                <a:ea typeface="Chivo"/>
                <a:cs typeface="Chivo"/>
                <a:sym typeface="Chivo"/>
              </a:rPr>
              <a:t>From Casement Station in the heart of Tralee</a:t>
            </a:r>
            <a:endParaRPr b="0" sz="1800">
              <a:solidFill>
                <a:srgbClr val="00001A"/>
              </a:solidFill>
              <a:latin typeface="Chivo"/>
              <a:ea typeface="Chivo"/>
              <a:cs typeface="Chivo"/>
              <a:sym typeface="Chivo"/>
            </a:endParaRPr>
          </a:p>
          <a:p>
            <a:pPr indent="0" lvl="0" marL="0" rtl="0" algn="r">
              <a:lnSpc>
                <a:spcPct val="115000"/>
              </a:lnSpc>
              <a:spcBef>
                <a:spcPts val="0"/>
              </a:spcBef>
              <a:spcAft>
                <a:spcPts val="0"/>
              </a:spcAft>
              <a:buNone/>
            </a:pPr>
            <a:r>
              <a:rPr b="0" lang="en" sz="1800">
                <a:solidFill>
                  <a:srgbClr val="00001A"/>
                </a:solidFill>
                <a:latin typeface="Chivo"/>
                <a:ea typeface="Chivo"/>
                <a:cs typeface="Chivo"/>
                <a:sym typeface="Chivo"/>
              </a:rPr>
              <a:t>to the Blue flag beach at Fenit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15"/>
          <p:cNvSpPr txBox="1"/>
          <p:nvPr>
            <p:ph type="title"/>
          </p:nvPr>
        </p:nvSpPr>
        <p:spPr>
          <a:xfrm>
            <a:off x="457200" y="975275"/>
            <a:ext cx="4114800" cy="1614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5800"/>
              <a:t>Hello!</a:t>
            </a:r>
            <a:endParaRPr sz="5800"/>
          </a:p>
          <a:p>
            <a:pPr indent="0" lvl="0" marL="0" rtl="0" algn="l">
              <a:spcBef>
                <a:spcPts val="0"/>
              </a:spcBef>
              <a:spcAft>
                <a:spcPts val="0"/>
              </a:spcAft>
              <a:buNone/>
            </a:pPr>
            <a:r>
              <a:t/>
            </a:r>
            <a:endParaRPr sz="5800"/>
          </a:p>
        </p:txBody>
      </p:sp>
      <p:sp>
        <p:nvSpPr>
          <p:cNvPr id="161" name="Google Shape;161;p15"/>
          <p:cNvSpPr txBox="1"/>
          <p:nvPr>
            <p:ph idx="1" type="body"/>
          </p:nvPr>
        </p:nvSpPr>
        <p:spPr>
          <a:xfrm>
            <a:off x="2895100" y="2800175"/>
            <a:ext cx="5791800" cy="2118900"/>
          </a:xfrm>
          <a:prstGeom prst="rect">
            <a:avLst/>
          </a:prstGeom>
        </p:spPr>
        <p:txBody>
          <a:bodyPr anchorCtr="0" anchor="ctr" bIns="0" lIns="0" spcFirstLastPara="1" rIns="0" wrap="square" tIns="0">
            <a:noAutofit/>
          </a:bodyPr>
          <a:lstStyle/>
          <a:p>
            <a:pPr indent="0" lvl="0" marL="457200" rtl="0" algn="l">
              <a:spcBef>
                <a:spcPts val="600"/>
              </a:spcBef>
              <a:spcAft>
                <a:spcPts val="0"/>
              </a:spcAft>
              <a:buNone/>
            </a:pPr>
            <a:r>
              <a:t/>
            </a:r>
            <a:endParaRPr b="1"/>
          </a:p>
          <a:p>
            <a:pPr indent="-355600" lvl="0" marL="457200" rtl="0" algn="l">
              <a:spcBef>
                <a:spcPts val="600"/>
              </a:spcBef>
              <a:spcAft>
                <a:spcPts val="0"/>
              </a:spcAft>
              <a:buSzPts val="2000"/>
              <a:buChar char="▰"/>
            </a:pPr>
            <a:r>
              <a:rPr lang="en"/>
              <a:t>Friends of the Tralee - Fenit Greenway (GST)</a:t>
            </a:r>
            <a:endParaRPr/>
          </a:p>
          <a:p>
            <a:pPr indent="-355600" lvl="0" marL="457200" rtl="0" algn="l">
              <a:spcBef>
                <a:spcPts val="0"/>
              </a:spcBef>
              <a:spcAft>
                <a:spcPts val="0"/>
              </a:spcAft>
              <a:buSzPts val="2000"/>
              <a:buChar char="▰"/>
            </a:pPr>
            <a:r>
              <a:rPr lang="en"/>
              <a:t>Kerry Cycling Campaign</a:t>
            </a:r>
            <a:endParaRPr/>
          </a:p>
          <a:p>
            <a:pPr indent="-355600" lvl="0" marL="457200" rtl="0" algn="l">
              <a:spcBef>
                <a:spcPts val="0"/>
              </a:spcBef>
              <a:spcAft>
                <a:spcPts val="0"/>
              </a:spcAft>
              <a:buSzPts val="2000"/>
              <a:buChar char="▰"/>
            </a:pPr>
            <a:r>
              <a:rPr lang="en"/>
              <a:t>Kerry Bicycle Festival  </a:t>
            </a:r>
            <a:endParaRPr/>
          </a:p>
          <a:p>
            <a:pPr indent="-355600" lvl="0" marL="457200" rtl="0" algn="l">
              <a:spcBef>
                <a:spcPts val="0"/>
              </a:spcBef>
              <a:spcAft>
                <a:spcPts val="0"/>
              </a:spcAft>
              <a:buSzPts val="2000"/>
              <a:buChar char="▰"/>
            </a:pPr>
            <a:r>
              <a:rPr lang="en"/>
              <a:t>Cyclist.ie (ECF)</a:t>
            </a:r>
            <a:endParaRPr/>
          </a:p>
        </p:txBody>
      </p:sp>
      <p:sp>
        <p:nvSpPr>
          <p:cNvPr id="162" name="Google Shape;162;p15"/>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33"/>
          <p:cNvSpPr txBox="1"/>
          <p:nvPr>
            <p:ph idx="4294967295"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434343"/>
                </a:solidFill>
              </a:rPr>
              <a:t>Tralee - Fenit Greenway</a:t>
            </a:r>
            <a:endParaRPr>
              <a:solidFill>
                <a:srgbClr val="434343"/>
              </a:solidFill>
            </a:endParaRPr>
          </a:p>
        </p:txBody>
      </p:sp>
      <p:sp>
        <p:nvSpPr>
          <p:cNvPr id="300" name="Google Shape;300;p33"/>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301" name="Google Shape;301;p33"/>
          <p:cNvSpPr txBox="1"/>
          <p:nvPr>
            <p:ph idx="4294967295" type="title"/>
          </p:nvPr>
        </p:nvSpPr>
        <p:spPr>
          <a:xfrm>
            <a:off x="852750" y="733950"/>
            <a:ext cx="4890300" cy="130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2400">
                <a:solidFill>
                  <a:srgbClr val="434343"/>
                </a:solidFill>
                <a:latin typeface="Chivo"/>
                <a:ea typeface="Chivo"/>
                <a:cs typeface="Chivo"/>
                <a:sym typeface="Chivo"/>
              </a:rPr>
              <a:t>Route - School / Public Transport</a:t>
            </a:r>
            <a:endParaRPr b="0" sz="2400">
              <a:solidFill>
                <a:srgbClr val="434343"/>
              </a:solidFill>
              <a:latin typeface="Chivo"/>
              <a:ea typeface="Chivo"/>
              <a:cs typeface="Chivo"/>
              <a:sym typeface="Chivo"/>
            </a:endParaRPr>
          </a:p>
        </p:txBody>
      </p:sp>
      <p:sp>
        <p:nvSpPr>
          <p:cNvPr id="302" name="Google Shape;302;p33"/>
          <p:cNvSpPr txBox="1"/>
          <p:nvPr>
            <p:ph idx="4294967295" type="title"/>
          </p:nvPr>
        </p:nvSpPr>
        <p:spPr>
          <a:xfrm>
            <a:off x="2926750" y="3631725"/>
            <a:ext cx="5988300" cy="1458900"/>
          </a:xfrm>
          <a:prstGeom prst="rect">
            <a:avLst/>
          </a:prstGeom>
        </p:spPr>
        <p:txBody>
          <a:bodyPr anchorCtr="0" anchor="ctr" bIns="0" lIns="0" spcFirstLastPara="1" rIns="0" wrap="square" tIns="0">
            <a:noAutofit/>
          </a:bodyPr>
          <a:lstStyle/>
          <a:p>
            <a:pPr indent="0" lvl="0" marL="0" rtl="0" algn="r">
              <a:lnSpc>
                <a:spcPct val="115000"/>
              </a:lnSpc>
              <a:spcBef>
                <a:spcPts val="0"/>
              </a:spcBef>
              <a:spcAft>
                <a:spcPts val="0"/>
              </a:spcAft>
              <a:buNone/>
            </a:pPr>
            <a:r>
              <a:rPr lang="en" sz="1800">
                <a:solidFill>
                  <a:srgbClr val="00001A"/>
                </a:solidFill>
                <a:latin typeface="Chivo"/>
                <a:ea typeface="Chivo"/>
                <a:cs typeface="Chivo"/>
                <a:sym typeface="Chivo"/>
              </a:rPr>
              <a:t>NCPF</a:t>
            </a:r>
            <a:endParaRPr sz="1800">
              <a:solidFill>
                <a:srgbClr val="00001A"/>
              </a:solidFill>
              <a:latin typeface="Chivo"/>
              <a:ea typeface="Chivo"/>
              <a:cs typeface="Chivo"/>
              <a:sym typeface="Chivo"/>
            </a:endParaRPr>
          </a:p>
          <a:p>
            <a:pPr indent="0" lvl="0" marL="0" rtl="0" algn="r">
              <a:lnSpc>
                <a:spcPct val="115000"/>
              </a:lnSpc>
              <a:spcBef>
                <a:spcPts val="0"/>
              </a:spcBef>
              <a:spcAft>
                <a:spcPts val="0"/>
              </a:spcAft>
              <a:buNone/>
            </a:pPr>
            <a:r>
              <a:rPr b="0" lang="en" sz="1400" u="sng">
                <a:solidFill>
                  <a:srgbClr val="00001A"/>
                </a:solidFill>
                <a:latin typeface="Chivo"/>
                <a:ea typeface="Chivo"/>
                <a:cs typeface="Chivo"/>
                <a:sym typeface="Chivo"/>
              </a:rPr>
              <a:t>Obj. 4.1</a:t>
            </a:r>
            <a:r>
              <a:rPr b="0" lang="en" sz="1400">
                <a:solidFill>
                  <a:srgbClr val="00001A"/>
                </a:solidFill>
                <a:latin typeface="Chivo"/>
                <a:ea typeface="Chivo"/>
                <a:cs typeface="Chivo"/>
                <a:sym typeface="Chivo"/>
              </a:rPr>
              <a:t> aims to Provide</a:t>
            </a:r>
            <a:endParaRPr b="0" sz="1400">
              <a:solidFill>
                <a:srgbClr val="00001A"/>
              </a:solidFill>
              <a:latin typeface="Chivo"/>
              <a:ea typeface="Chivo"/>
              <a:cs typeface="Chivo"/>
              <a:sym typeface="Chivo"/>
            </a:endParaRPr>
          </a:p>
          <a:p>
            <a:pPr indent="0" lvl="0" marL="0" rtl="0" algn="r">
              <a:lnSpc>
                <a:spcPct val="115000"/>
              </a:lnSpc>
              <a:spcBef>
                <a:spcPts val="0"/>
              </a:spcBef>
              <a:spcAft>
                <a:spcPts val="0"/>
              </a:spcAft>
              <a:buNone/>
            </a:pPr>
            <a:r>
              <a:rPr b="0" lang="en" sz="1400">
                <a:solidFill>
                  <a:srgbClr val="00001A"/>
                </a:solidFill>
                <a:latin typeface="Chivo"/>
                <a:ea typeface="Chivo"/>
                <a:cs typeface="Chivo"/>
                <a:sym typeface="Chivo"/>
              </a:rPr>
              <a:t>Cycling-Friendly Routes To All Schools</a:t>
            </a:r>
            <a:endParaRPr b="0" sz="1400">
              <a:solidFill>
                <a:srgbClr val="00001A"/>
              </a:solidFill>
              <a:latin typeface="Chivo"/>
              <a:ea typeface="Chivo"/>
              <a:cs typeface="Chivo"/>
              <a:sym typeface="Chivo"/>
            </a:endParaRPr>
          </a:p>
          <a:p>
            <a:pPr indent="0" lvl="0" marL="0" rtl="0" algn="r">
              <a:lnSpc>
                <a:spcPct val="115000"/>
              </a:lnSpc>
              <a:spcBef>
                <a:spcPts val="0"/>
              </a:spcBef>
              <a:spcAft>
                <a:spcPts val="0"/>
              </a:spcAft>
              <a:buNone/>
            </a:pPr>
            <a:r>
              <a:rPr b="0" lang="en" sz="1400" u="sng">
                <a:solidFill>
                  <a:srgbClr val="00001A"/>
                </a:solidFill>
                <a:latin typeface="Chivo"/>
                <a:ea typeface="Chivo"/>
                <a:cs typeface="Chivo"/>
                <a:sym typeface="Chivo"/>
              </a:rPr>
              <a:t>Obj. 8.1</a:t>
            </a:r>
            <a:r>
              <a:rPr b="0" lang="en" sz="1400">
                <a:solidFill>
                  <a:srgbClr val="00001A"/>
                </a:solidFill>
                <a:latin typeface="Chivo"/>
                <a:ea typeface="Chivo"/>
                <a:cs typeface="Chivo"/>
                <a:sym typeface="Chivo"/>
              </a:rPr>
              <a:t> aims to ensure proper integration between cycling </a:t>
            </a:r>
            <a:endParaRPr b="0" sz="1400">
              <a:solidFill>
                <a:srgbClr val="00001A"/>
              </a:solidFill>
              <a:latin typeface="Chivo"/>
              <a:ea typeface="Chivo"/>
              <a:cs typeface="Chivo"/>
              <a:sym typeface="Chivo"/>
            </a:endParaRPr>
          </a:p>
          <a:p>
            <a:pPr indent="0" lvl="0" marL="0" rtl="0" algn="r">
              <a:lnSpc>
                <a:spcPct val="115000"/>
              </a:lnSpc>
              <a:spcBef>
                <a:spcPts val="0"/>
              </a:spcBef>
              <a:spcAft>
                <a:spcPts val="0"/>
              </a:spcAft>
              <a:buNone/>
            </a:pPr>
            <a:r>
              <a:rPr b="0" lang="en" sz="1400">
                <a:solidFill>
                  <a:srgbClr val="00001A"/>
                </a:solidFill>
                <a:latin typeface="Chivo"/>
                <a:ea typeface="Chivo"/>
                <a:cs typeface="Chivo"/>
                <a:sym typeface="Chivo"/>
              </a:rPr>
              <a:t>and public transport.</a:t>
            </a:r>
            <a:endParaRPr b="0" sz="1400">
              <a:solidFill>
                <a:srgbClr val="00001A"/>
              </a:solidFill>
              <a:latin typeface="Chivo"/>
              <a:ea typeface="Chivo"/>
              <a:cs typeface="Chivo"/>
              <a:sym typeface="Chiv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34"/>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434343"/>
                </a:solidFill>
              </a:rPr>
              <a:t>Tralee - Fenit Greenway</a:t>
            </a:r>
            <a:endParaRPr>
              <a:solidFill>
                <a:srgbClr val="434343"/>
              </a:solidFill>
            </a:endParaRPr>
          </a:p>
        </p:txBody>
      </p:sp>
      <p:sp>
        <p:nvSpPr>
          <p:cNvPr id="308" name="Google Shape;308;p34"/>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
        <p:nvSpPr>
          <p:cNvPr id="309" name="Google Shape;309;p34"/>
          <p:cNvSpPr txBox="1"/>
          <p:nvPr>
            <p:ph type="title"/>
          </p:nvPr>
        </p:nvSpPr>
        <p:spPr>
          <a:xfrm>
            <a:off x="852750" y="733950"/>
            <a:ext cx="4201800" cy="130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2400">
                <a:solidFill>
                  <a:srgbClr val="434343"/>
                </a:solidFill>
                <a:latin typeface="Chivo"/>
                <a:ea typeface="Chivo"/>
                <a:cs typeface="Chivo"/>
                <a:sym typeface="Chivo"/>
              </a:rPr>
              <a:t>Aerial Views</a:t>
            </a:r>
            <a:endParaRPr b="0" sz="2400">
              <a:solidFill>
                <a:srgbClr val="434343"/>
              </a:solidFill>
              <a:latin typeface="Chivo"/>
              <a:ea typeface="Chivo"/>
              <a:cs typeface="Chivo"/>
              <a:sym typeface="Chivo"/>
            </a:endParaRPr>
          </a:p>
        </p:txBody>
      </p:sp>
      <p:cxnSp>
        <p:nvCxnSpPr>
          <p:cNvPr id="310" name="Google Shape;310;p34"/>
          <p:cNvCxnSpPr/>
          <p:nvPr/>
        </p:nvCxnSpPr>
        <p:spPr>
          <a:xfrm flipH="1" rot="10800000">
            <a:off x="2986725" y="3385025"/>
            <a:ext cx="1347600" cy="742800"/>
          </a:xfrm>
          <a:prstGeom prst="curvedConnector3">
            <a:avLst>
              <a:gd fmla="val 50000" name="adj1"/>
            </a:avLst>
          </a:prstGeom>
          <a:noFill/>
          <a:ln cap="flat" cmpd="sng" w="9525">
            <a:solidFill>
              <a:schemeClr val="dk2"/>
            </a:solidFill>
            <a:prstDash val="solid"/>
            <a:round/>
            <a:headEnd len="med" w="med" type="none"/>
            <a:tailEnd len="med" w="med" type="triangle"/>
          </a:ln>
        </p:spPr>
      </p:cxnSp>
      <p:pic>
        <p:nvPicPr>
          <p:cNvPr id="311" name="Google Shape;311;p34"/>
          <p:cNvPicPr preferRelativeResize="0"/>
          <p:nvPr/>
        </p:nvPicPr>
        <p:blipFill>
          <a:blip r:embed="rId4">
            <a:alphaModFix/>
          </a:blip>
          <a:stretch>
            <a:fillRect/>
          </a:stretch>
        </p:blipFill>
        <p:spPr>
          <a:xfrm rot="250901">
            <a:off x="3991800" y="1447551"/>
            <a:ext cx="4982946" cy="3002275"/>
          </a:xfrm>
          <a:prstGeom prst="rect">
            <a:avLst/>
          </a:prstGeom>
          <a:noFill/>
          <a:ln>
            <a:noFill/>
          </a:ln>
        </p:spPr>
      </p:pic>
      <p:pic>
        <p:nvPicPr>
          <p:cNvPr id="312" name="Google Shape;312;p34"/>
          <p:cNvPicPr preferRelativeResize="0"/>
          <p:nvPr/>
        </p:nvPicPr>
        <p:blipFill>
          <a:blip r:embed="rId5">
            <a:alphaModFix/>
          </a:blip>
          <a:stretch>
            <a:fillRect/>
          </a:stretch>
        </p:blipFill>
        <p:spPr>
          <a:xfrm rot="-7">
            <a:off x="852761" y="1706221"/>
            <a:ext cx="4302375" cy="32279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p35"/>
          <p:cNvSpPr txBox="1"/>
          <p:nvPr>
            <p:ph type="ctrTitle"/>
          </p:nvPr>
        </p:nvSpPr>
        <p:spPr>
          <a:xfrm>
            <a:off x="457200" y="1430950"/>
            <a:ext cx="61077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highlight>
                  <a:schemeClr val="accent3"/>
                </a:highlight>
              </a:rPr>
              <a:t>Part of a network</a:t>
            </a:r>
            <a:endParaRPr>
              <a:solidFill>
                <a:srgbClr val="FFFFFF"/>
              </a:solidFill>
              <a:highlight>
                <a:schemeClr val="accent3"/>
              </a:highlight>
            </a:endParaRPr>
          </a:p>
        </p:txBody>
      </p:sp>
      <p:sp>
        <p:nvSpPr>
          <p:cNvPr id="318" name="Google Shape;318;p35"/>
          <p:cNvSpPr txBox="1"/>
          <p:nvPr>
            <p:ph idx="1" type="subTitle"/>
          </p:nvPr>
        </p:nvSpPr>
        <p:spPr>
          <a:xfrm>
            <a:off x="457200" y="2763852"/>
            <a:ext cx="5486400" cy="7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36"/>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324" name="Google Shape;324;p36"/>
          <p:cNvSpPr txBox="1"/>
          <p:nvPr>
            <p:ph type="title"/>
          </p:nvPr>
        </p:nvSpPr>
        <p:spPr>
          <a:xfrm>
            <a:off x="4050350" y="3581300"/>
            <a:ext cx="4865100" cy="1814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Great Southern Trail/Greenway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sp>
        <p:nvSpPr>
          <p:cNvPr id="329" name="Google Shape;329;p37"/>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330" name="Google Shape;330;p37"/>
          <p:cNvSpPr txBox="1"/>
          <p:nvPr>
            <p:ph type="title"/>
          </p:nvPr>
        </p:nvSpPr>
        <p:spPr>
          <a:xfrm>
            <a:off x="4050350" y="3581300"/>
            <a:ext cx="4865100" cy="1814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Tralee cycle network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38"/>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336" name="Google Shape;336;p38"/>
          <p:cNvSpPr txBox="1"/>
          <p:nvPr>
            <p:ph type="title"/>
          </p:nvPr>
        </p:nvSpPr>
        <p:spPr>
          <a:xfrm>
            <a:off x="4050350" y="3733700"/>
            <a:ext cx="4865100" cy="1814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Tralee cycle network</a:t>
            </a:r>
            <a:endParaRPr/>
          </a:p>
          <a:p>
            <a:pPr indent="0" lvl="0" marL="0" rtl="0" algn="r">
              <a:spcBef>
                <a:spcPts val="0"/>
              </a:spcBef>
              <a:spcAft>
                <a:spcPts val="0"/>
              </a:spcAft>
              <a:buNone/>
            </a:pPr>
            <a:r>
              <a:rPr lang="en" sz="1800"/>
              <a:t>future</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9"/>
          <p:cNvSpPr txBox="1"/>
          <p:nvPr>
            <p:ph idx="4294967295" type="body"/>
          </p:nvPr>
        </p:nvSpPr>
        <p:spPr>
          <a:xfrm>
            <a:off x="457200" y="785750"/>
            <a:ext cx="3147900" cy="3575400"/>
          </a:xfrm>
          <a:prstGeom prst="rect">
            <a:avLst/>
          </a:prstGeom>
        </p:spPr>
        <p:txBody>
          <a:bodyPr anchorCtr="0" anchor="ctr" bIns="0" lIns="0" spcFirstLastPara="1" rIns="0" wrap="square" tIns="0">
            <a:noAutofit/>
          </a:bodyPr>
          <a:lstStyle/>
          <a:p>
            <a:pPr indent="0" lvl="0" marL="0" rtl="0" algn="l">
              <a:spcBef>
                <a:spcPts val="600"/>
              </a:spcBef>
              <a:spcAft>
                <a:spcPts val="0"/>
              </a:spcAft>
              <a:buClr>
                <a:schemeClr val="dk1"/>
              </a:buClr>
              <a:buSzPts val="1100"/>
              <a:buFont typeface="Arial"/>
              <a:buNone/>
            </a:pPr>
            <a:r>
              <a:rPr b="1" lang="en">
                <a:solidFill>
                  <a:srgbClr val="FFFFFF"/>
                </a:solidFill>
                <a:latin typeface="Roboto Slab"/>
                <a:ea typeface="Roboto Slab"/>
                <a:cs typeface="Roboto Slab"/>
                <a:sym typeface="Roboto Slab"/>
              </a:rPr>
              <a:t>National Cycle Network</a:t>
            </a:r>
            <a:endParaRPr b="1">
              <a:solidFill>
                <a:srgbClr val="FFFFFF"/>
              </a:solidFill>
              <a:latin typeface="Roboto Slab"/>
              <a:ea typeface="Roboto Slab"/>
              <a:cs typeface="Roboto Slab"/>
              <a:sym typeface="Roboto Slab"/>
            </a:endParaRPr>
          </a:p>
          <a:p>
            <a:pPr indent="0" lvl="0" marL="0" rtl="0" algn="l">
              <a:spcBef>
                <a:spcPts val="600"/>
              </a:spcBef>
              <a:spcAft>
                <a:spcPts val="0"/>
              </a:spcAft>
              <a:buClr>
                <a:schemeClr val="dk1"/>
              </a:buClr>
              <a:buSzPts val="1100"/>
              <a:buFont typeface="Arial"/>
              <a:buNone/>
            </a:pPr>
            <a:r>
              <a:rPr lang="en" sz="1800">
                <a:solidFill>
                  <a:srgbClr val="FFFFFF"/>
                </a:solidFill>
              </a:rPr>
              <a:t>NCPF recognises the need to support and encourage all types of cycling, including recreational and tourist cycling.  "Recreational routes", says the policy, "in and around urban areas, which in turn link to rural areas, are very important."</a:t>
            </a:r>
            <a:endParaRPr sz="1800">
              <a:solidFill>
                <a:srgbClr val="FFFFFF"/>
              </a:solidFill>
            </a:endParaRPr>
          </a:p>
          <a:p>
            <a:pPr indent="0" lvl="0" marL="0" rtl="0" algn="l">
              <a:spcBef>
                <a:spcPts val="600"/>
              </a:spcBef>
              <a:spcAft>
                <a:spcPts val="0"/>
              </a:spcAft>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None/>
            </a:pPr>
            <a:r>
              <a:t/>
            </a:r>
            <a:endParaRPr sz="1800">
              <a:solidFill>
                <a:srgbClr val="FFFFFF"/>
              </a:solidFill>
            </a:endParaRPr>
          </a:p>
        </p:txBody>
      </p:sp>
      <p:sp>
        <p:nvSpPr>
          <p:cNvPr id="342" name="Google Shape;342;p39"/>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pic>
        <p:nvPicPr>
          <p:cNvPr id="343" name="Google Shape;343;p39"/>
          <p:cNvPicPr preferRelativeResize="0"/>
          <p:nvPr/>
        </p:nvPicPr>
        <p:blipFill>
          <a:blip r:embed="rId3">
            <a:alphaModFix/>
          </a:blip>
          <a:stretch>
            <a:fillRect/>
          </a:stretch>
        </p:blipFill>
        <p:spPr>
          <a:xfrm>
            <a:off x="4158050" y="810551"/>
            <a:ext cx="3083874" cy="3819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0"/>
          <p:cNvSpPr txBox="1"/>
          <p:nvPr>
            <p:ph idx="4294967295" type="body"/>
          </p:nvPr>
        </p:nvSpPr>
        <p:spPr>
          <a:xfrm>
            <a:off x="457200" y="785750"/>
            <a:ext cx="2743200" cy="3575400"/>
          </a:xfrm>
          <a:prstGeom prst="rect">
            <a:avLst/>
          </a:prstGeom>
        </p:spPr>
        <p:txBody>
          <a:bodyPr anchorCtr="0" anchor="ctr" bIns="0" lIns="0" spcFirstLastPara="1" rIns="0" wrap="square" tIns="0">
            <a:noAutofit/>
          </a:bodyPr>
          <a:lstStyle/>
          <a:p>
            <a:pPr indent="0" lvl="0" marL="0" rtl="0" algn="l">
              <a:spcBef>
                <a:spcPts val="600"/>
              </a:spcBef>
              <a:spcAft>
                <a:spcPts val="0"/>
              </a:spcAft>
              <a:buClr>
                <a:schemeClr val="dk1"/>
              </a:buClr>
              <a:buSzPts val="1100"/>
              <a:buFont typeface="Arial"/>
              <a:buNone/>
            </a:pPr>
            <a:r>
              <a:rPr b="1" lang="en">
                <a:solidFill>
                  <a:srgbClr val="FFFFFF"/>
                </a:solidFill>
                <a:latin typeface="Roboto Slab"/>
                <a:ea typeface="Roboto Slab"/>
                <a:cs typeface="Roboto Slab"/>
                <a:sym typeface="Roboto Slab"/>
              </a:rPr>
              <a:t>EuroVelo 1</a:t>
            </a:r>
            <a:endParaRPr b="1">
              <a:solidFill>
                <a:srgbClr val="FFFFFF"/>
              </a:solidFill>
              <a:latin typeface="Roboto Slab"/>
              <a:ea typeface="Roboto Slab"/>
              <a:cs typeface="Roboto Slab"/>
              <a:sym typeface="Roboto Slab"/>
            </a:endParaRPr>
          </a:p>
          <a:p>
            <a:pPr indent="0" lvl="0" marL="0" rtl="0" algn="l">
              <a:spcBef>
                <a:spcPts val="600"/>
              </a:spcBef>
              <a:spcAft>
                <a:spcPts val="0"/>
              </a:spcAft>
              <a:buNone/>
            </a:pPr>
            <a:r>
              <a:rPr lang="en" sz="1800">
                <a:solidFill>
                  <a:srgbClr val="FFFFFF"/>
                </a:solidFill>
              </a:rPr>
              <a:t>The </a:t>
            </a:r>
            <a:r>
              <a:rPr b="1" i="1" lang="en" sz="1800">
                <a:solidFill>
                  <a:srgbClr val="FFFFFF"/>
                </a:solidFill>
              </a:rPr>
              <a:t>Atlantic Coast Route</a:t>
            </a:r>
            <a:r>
              <a:rPr lang="en" sz="1800">
                <a:solidFill>
                  <a:srgbClr val="FFFFFF"/>
                </a:solidFill>
              </a:rPr>
              <a:t> combines for around 9,100 km </a:t>
            </a:r>
            <a:r>
              <a:rPr lang="en" sz="1800">
                <a:solidFill>
                  <a:schemeClr val="lt1"/>
                </a:solidFill>
              </a:rPr>
              <a:t>Following Europe’s mighty western border </a:t>
            </a:r>
            <a:r>
              <a:rPr lang="en" sz="1800">
                <a:solidFill>
                  <a:srgbClr val="FFFFFF"/>
                </a:solidFill>
              </a:rPr>
              <a:t>from Norway through the United Kingdom, Republic of Ireland,	France, Spain and Portugal</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None/>
            </a:pPr>
            <a:r>
              <a:t/>
            </a:r>
            <a:endParaRPr sz="1800">
              <a:solidFill>
                <a:srgbClr val="FFFFFF"/>
              </a:solidFill>
            </a:endParaRPr>
          </a:p>
        </p:txBody>
      </p:sp>
      <p:sp>
        <p:nvSpPr>
          <p:cNvPr id="349" name="Google Shape;349;p40"/>
          <p:cNvSpPr/>
          <p:nvPr/>
        </p:nvSpPr>
        <p:spPr>
          <a:xfrm>
            <a:off x="4942950" y="785788"/>
            <a:ext cx="2007300" cy="35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Chivo"/>
                <a:ea typeface="Chivo"/>
                <a:cs typeface="Chivo"/>
                <a:sym typeface="Chivo"/>
              </a:rPr>
              <a:t>Place your scree</a:t>
            </a:r>
            <a:r>
              <a:rPr lang="en" sz="1000">
                <a:solidFill>
                  <a:srgbClr val="FFFFFF"/>
                </a:solidFill>
                <a:latin typeface="Chivo"/>
                <a:ea typeface="Chivo"/>
                <a:cs typeface="Chivo"/>
                <a:sym typeface="Chivo"/>
              </a:rPr>
              <a:t>n</a:t>
            </a:r>
            <a:r>
              <a:rPr lang="en" sz="1000">
                <a:solidFill>
                  <a:srgbClr val="FFFFFF"/>
                </a:solidFill>
                <a:latin typeface="Chivo"/>
                <a:ea typeface="Chivo"/>
                <a:cs typeface="Chivo"/>
                <a:sym typeface="Chivo"/>
              </a:rPr>
              <a:t>shot here</a:t>
            </a:r>
            <a:endParaRPr sz="1000">
              <a:solidFill>
                <a:srgbClr val="FFFFFF"/>
              </a:solidFill>
              <a:latin typeface="Chivo"/>
              <a:ea typeface="Chivo"/>
              <a:cs typeface="Chivo"/>
              <a:sym typeface="Chivo"/>
            </a:endParaRPr>
          </a:p>
        </p:txBody>
      </p:sp>
      <p:sp>
        <p:nvSpPr>
          <p:cNvPr id="350" name="Google Shape;350;p40"/>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pic>
        <p:nvPicPr>
          <p:cNvPr id="351" name="Google Shape;351;p40"/>
          <p:cNvPicPr preferRelativeResize="0"/>
          <p:nvPr/>
        </p:nvPicPr>
        <p:blipFill>
          <a:blip r:embed="rId3">
            <a:alphaModFix/>
          </a:blip>
          <a:stretch>
            <a:fillRect/>
          </a:stretch>
        </p:blipFill>
        <p:spPr>
          <a:xfrm>
            <a:off x="7540301" y="3993475"/>
            <a:ext cx="1181675" cy="367725"/>
          </a:xfrm>
          <a:prstGeom prst="rect">
            <a:avLst/>
          </a:prstGeom>
          <a:noFill/>
          <a:ln>
            <a:noFill/>
          </a:ln>
        </p:spPr>
      </p:pic>
      <p:pic>
        <p:nvPicPr>
          <p:cNvPr id="352" name="Google Shape;352;p40"/>
          <p:cNvPicPr preferRelativeResize="0"/>
          <p:nvPr/>
        </p:nvPicPr>
        <p:blipFill>
          <a:blip r:embed="rId4">
            <a:alphaModFix/>
          </a:blip>
          <a:stretch>
            <a:fillRect/>
          </a:stretch>
        </p:blipFill>
        <p:spPr>
          <a:xfrm>
            <a:off x="4942950" y="1078175"/>
            <a:ext cx="2007300" cy="3283037"/>
          </a:xfrm>
          <a:prstGeom prst="rect">
            <a:avLst/>
          </a:prstGeom>
          <a:noFill/>
          <a:ln>
            <a:noFill/>
          </a:ln>
        </p:spPr>
      </p:pic>
      <p:pic>
        <p:nvPicPr>
          <p:cNvPr id="353" name="Google Shape;353;p40"/>
          <p:cNvPicPr preferRelativeResize="0"/>
          <p:nvPr/>
        </p:nvPicPr>
        <p:blipFill>
          <a:blip r:embed="rId5">
            <a:alphaModFix/>
          </a:blip>
          <a:stretch>
            <a:fillRect/>
          </a:stretch>
        </p:blipFill>
        <p:spPr>
          <a:xfrm>
            <a:off x="7540297" y="4536943"/>
            <a:ext cx="1181678" cy="367725"/>
          </a:xfrm>
          <a:prstGeom prst="rect">
            <a:avLst/>
          </a:prstGeom>
          <a:noFill/>
          <a:ln>
            <a:noFill/>
          </a:ln>
        </p:spPr>
      </p:pic>
      <p:grpSp>
        <p:nvGrpSpPr>
          <p:cNvPr id="354" name="Google Shape;354;p40"/>
          <p:cNvGrpSpPr/>
          <p:nvPr/>
        </p:nvGrpSpPr>
        <p:grpSpPr>
          <a:xfrm>
            <a:off x="4883825" y="709685"/>
            <a:ext cx="2119546" cy="4054269"/>
            <a:chOff x="2547150" y="238125"/>
            <a:chExt cx="2525675" cy="5238750"/>
          </a:xfrm>
        </p:grpSpPr>
        <p:sp>
          <p:nvSpPr>
            <p:cNvPr id="355" name="Google Shape;355;p40"/>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FFFFFF"/>
            </a:solidFill>
            <a:ln>
              <a:noFill/>
            </a:ln>
            <a:effectLst>
              <a:outerShdw blurRad="57150"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0"/>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CFD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0"/>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CFD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0"/>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CFD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41"/>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364" name="Google Shape;364;p41"/>
          <p:cNvSpPr txBox="1"/>
          <p:nvPr>
            <p:ph type="title"/>
          </p:nvPr>
        </p:nvSpPr>
        <p:spPr>
          <a:xfrm>
            <a:off x="4050350" y="3581300"/>
            <a:ext cx="4865100" cy="1814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Community Orchard</a:t>
            </a:r>
            <a:endParaRPr/>
          </a:p>
        </p:txBody>
      </p:sp>
      <p:pic>
        <p:nvPicPr>
          <p:cNvPr id="365" name="Google Shape;365;p41"/>
          <p:cNvPicPr preferRelativeResize="0"/>
          <p:nvPr/>
        </p:nvPicPr>
        <p:blipFill>
          <a:blip r:embed="rId4">
            <a:alphaModFix/>
          </a:blip>
          <a:stretch>
            <a:fillRect/>
          </a:stretch>
        </p:blipFill>
        <p:spPr>
          <a:xfrm>
            <a:off x="175100" y="173300"/>
            <a:ext cx="2216825" cy="1090750"/>
          </a:xfrm>
          <a:prstGeom prst="rect">
            <a:avLst/>
          </a:prstGeom>
          <a:noFill/>
          <a:ln>
            <a:noFill/>
          </a:ln>
        </p:spPr>
      </p:pic>
      <p:pic>
        <p:nvPicPr>
          <p:cNvPr id="366" name="Google Shape;366;p41"/>
          <p:cNvPicPr preferRelativeResize="0"/>
          <p:nvPr/>
        </p:nvPicPr>
        <p:blipFill>
          <a:blip r:embed="rId5">
            <a:alphaModFix/>
          </a:blip>
          <a:stretch>
            <a:fillRect/>
          </a:stretch>
        </p:blipFill>
        <p:spPr>
          <a:xfrm>
            <a:off x="2536975" y="173300"/>
            <a:ext cx="2263125" cy="591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42"/>
          <p:cNvSpPr txBox="1"/>
          <p:nvPr>
            <p:ph idx="1" type="body"/>
          </p:nvPr>
        </p:nvSpPr>
        <p:spPr>
          <a:xfrm>
            <a:off x="1006900" y="677700"/>
            <a:ext cx="7556100" cy="3409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4400"/>
              <a:t>The best time to develop  a greenway was 30 years ago. </a:t>
            </a:r>
            <a:endParaRPr sz="4400"/>
          </a:p>
          <a:p>
            <a:pPr indent="0" lvl="0" marL="0" rtl="0" algn="l">
              <a:spcBef>
                <a:spcPts val="600"/>
              </a:spcBef>
              <a:spcAft>
                <a:spcPts val="0"/>
              </a:spcAft>
              <a:buNone/>
            </a:pPr>
            <a:r>
              <a:rPr lang="en" sz="4400"/>
              <a:t>The second best time is now.</a:t>
            </a:r>
            <a:endParaRPr sz="4400"/>
          </a:p>
        </p:txBody>
      </p:sp>
      <p:sp>
        <p:nvSpPr>
          <p:cNvPr id="372" name="Google Shape;372;p42"/>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373" name="Google Shape;373;p42"/>
          <p:cNvPicPr preferRelativeResize="0"/>
          <p:nvPr/>
        </p:nvPicPr>
        <p:blipFill>
          <a:blip r:embed="rId4">
            <a:alphaModFix/>
          </a:blip>
          <a:stretch>
            <a:fillRect/>
          </a:stretch>
        </p:blipFill>
        <p:spPr>
          <a:xfrm>
            <a:off x="5952200" y="3951742"/>
            <a:ext cx="2957375" cy="1095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16"/>
          <p:cNvSpPr txBox="1"/>
          <p:nvPr>
            <p:ph type="title"/>
          </p:nvPr>
        </p:nvSpPr>
        <p:spPr>
          <a:xfrm>
            <a:off x="4050350" y="3581300"/>
            <a:ext cx="4865100" cy="1814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Playground !</a:t>
            </a:r>
            <a:endParaRPr/>
          </a:p>
        </p:txBody>
      </p:sp>
      <p:sp>
        <p:nvSpPr>
          <p:cNvPr id="168" name="Google Shape;168;p16"/>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7" name="Shape 377"/>
        <p:cNvGrpSpPr/>
        <p:nvPr/>
      </p:nvGrpSpPr>
      <p:grpSpPr>
        <a:xfrm>
          <a:off x="0" y="0"/>
          <a:ext cx="0" cy="0"/>
          <a:chOff x="0" y="0"/>
          <a:chExt cx="0" cy="0"/>
        </a:xfrm>
      </p:grpSpPr>
      <p:sp>
        <p:nvSpPr>
          <p:cNvPr id="378" name="Google Shape;378;p43"/>
          <p:cNvSpPr txBox="1"/>
          <p:nvPr>
            <p:ph type="ctrTitle"/>
          </p:nvPr>
        </p:nvSpPr>
        <p:spPr>
          <a:xfrm>
            <a:off x="457200" y="799275"/>
            <a:ext cx="5486400" cy="318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7200"/>
              <a:t>Thanks!</a:t>
            </a:r>
            <a:endParaRPr sz="7200"/>
          </a:p>
        </p:txBody>
      </p:sp>
      <p:sp>
        <p:nvSpPr>
          <p:cNvPr id="379" name="Google Shape;379;p43"/>
          <p:cNvSpPr txBox="1"/>
          <p:nvPr>
            <p:ph idx="4294967295" type="body"/>
          </p:nvPr>
        </p:nvSpPr>
        <p:spPr>
          <a:xfrm>
            <a:off x="5957100" y="3790775"/>
            <a:ext cx="3110700" cy="2118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t>TraleeFenitGreenway.com</a:t>
            </a:r>
            <a:endParaRPr sz="1800"/>
          </a:p>
          <a:p>
            <a:pPr indent="0" lvl="0" marL="0" rtl="0" algn="l">
              <a:spcBef>
                <a:spcPts val="600"/>
              </a:spcBef>
              <a:spcAft>
                <a:spcPts val="0"/>
              </a:spcAft>
              <a:buNone/>
            </a:pPr>
            <a:r>
              <a:rPr lang="en" sz="1800"/>
              <a:t>      @traleefenit</a:t>
            </a:r>
            <a:endParaRPr sz="1800"/>
          </a:p>
          <a:p>
            <a:pPr indent="0" lvl="0" marL="0" rtl="0" algn="l">
              <a:spcBef>
                <a:spcPts val="600"/>
              </a:spcBef>
              <a:spcAft>
                <a:spcPts val="0"/>
              </a:spcAft>
              <a:buNone/>
            </a:pPr>
            <a:r>
              <a:rPr lang="en" sz="1800"/>
              <a:t>      /TraleeFenitGreenway</a:t>
            </a:r>
            <a:br>
              <a:rPr lang="en" sz="1800"/>
            </a:br>
            <a:endParaRPr b="1" sz="1800"/>
          </a:p>
        </p:txBody>
      </p:sp>
      <p:sp>
        <p:nvSpPr>
          <p:cNvPr id="380" name="Google Shape;380;p43"/>
          <p:cNvSpPr/>
          <p:nvPr/>
        </p:nvSpPr>
        <p:spPr>
          <a:xfrm>
            <a:off x="5957101" y="4711851"/>
            <a:ext cx="182768" cy="185858"/>
          </a:xfrm>
          <a:custGeom>
            <a:rect b="b" l="l" r="r" t="t"/>
            <a:pathLst>
              <a:path extrusionOk="0" h="6976" w="6860">
                <a:moveTo>
                  <a:pt x="5569" y="0"/>
                </a:moveTo>
                <a:lnTo>
                  <a:pt x="5705" y="10"/>
                </a:lnTo>
                <a:lnTo>
                  <a:pt x="5831" y="29"/>
                </a:lnTo>
                <a:lnTo>
                  <a:pt x="5948" y="59"/>
                </a:lnTo>
                <a:lnTo>
                  <a:pt x="6064" y="107"/>
                </a:lnTo>
                <a:lnTo>
                  <a:pt x="6181" y="156"/>
                </a:lnTo>
                <a:lnTo>
                  <a:pt x="6287" y="223"/>
                </a:lnTo>
                <a:lnTo>
                  <a:pt x="6384" y="291"/>
                </a:lnTo>
                <a:lnTo>
                  <a:pt x="6481" y="388"/>
                </a:lnTo>
                <a:lnTo>
                  <a:pt x="6569" y="485"/>
                </a:lnTo>
                <a:lnTo>
                  <a:pt x="6646" y="592"/>
                </a:lnTo>
                <a:lnTo>
                  <a:pt x="6714" y="699"/>
                </a:lnTo>
                <a:lnTo>
                  <a:pt x="6763" y="806"/>
                </a:lnTo>
                <a:lnTo>
                  <a:pt x="6811" y="932"/>
                </a:lnTo>
                <a:lnTo>
                  <a:pt x="6840" y="1058"/>
                </a:lnTo>
                <a:lnTo>
                  <a:pt x="6860" y="1174"/>
                </a:lnTo>
                <a:lnTo>
                  <a:pt x="6860" y="1310"/>
                </a:lnTo>
                <a:lnTo>
                  <a:pt x="6860" y="5666"/>
                </a:lnTo>
                <a:lnTo>
                  <a:pt x="6860" y="5802"/>
                </a:lnTo>
                <a:lnTo>
                  <a:pt x="6840" y="5928"/>
                </a:lnTo>
                <a:lnTo>
                  <a:pt x="6811" y="6054"/>
                </a:lnTo>
                <a:lnTo>
                  <a:pt x="6763" y="6170"/>
                </a:lnTo>
                <a:lnTo>
                  <a:pt x="6714" y="6277"/>
                </a:lnTo>
                <a:lnTo>
                  <a:pt x="6646" y="6394"/>
                </a:lnTo>
                <a:lnTo>
                  <a:pt x="6569" y="6491"/>
                </a:lnTo>
                <a:lnTo>
                  <a:pt x="6481" y="6597"/>
                </a:lnTo>
                <a:lnTo>
                  <a:pt x="6384" y="6685"/>
                </a:lnTo>
                <a:lnTo>
                  <a:pt x="6287" y="6762"/>
                </a:lnTo>
                <a:lnTo>
                  <a:pt x="6181" y="6820"/>
                </a:lnTo>
                <a:lnTo>
                  <a:pt x="6064" y="6879"/>
                </a:lnTo>
                <a:lnTo>
                  <a:pt x="5948" y="6927"/>
                </a:lnTo>
                <a:lnTo>
                  <a:pt x="5831" y="6947"/>
                </a:lnTo>
                <a:lnTo>
                  <a:pt x="5705" y="6966"/>
                </a:lnTo>
                <a:lnTo>
                  <a:pt x="5569" y="6976"/>
                </a:lnTo>
                <a:lnTo>
                  <a:pt x="4725" y="6976"/>
                </a:lnTo>
                <a:lnTo>
                  <a:pt x="4725" y="4279"/>
                </a:lnTo>
                <a:lnTo>
                  <a:pt x="5618" y="4279"/>
                </a:lnTo>
                <a:lnTo>
                  <a:pt x="5754" y="3221"/>
                </a:lnTo>
                <a:lnTo>
                  <a:pt x="4725" y="3221"/>
                </a:lnTo>
                <a:lnTo>
                  <a:pt x="4725" y="2552"/>
                </a:lnTo>
                <a:lnTo>
                  <a:pt x="4735" y="2435"/>
                </a:lnTo>
                <a:lnTo>
                  <a:pt x="4755" y="2329"/>
                </a:lnTo>
                <a:lnTo>
                  <a:pt x="4793" y="2241"/>
                </a:lnTo>
                <a:lnTo>
                  <a:pt x="4842" y="2164"/>
                </a:lnTo>
                <a:lnTo>
                  <a:pt x="4871" y="2135"/>
                </a:lnTo>
                <a:lnTo>
                  <a:pt x="4900" y="2115"/>
                </a:lnTo>
                <a:lnTo>
                  <a:pt x="4949" y="2096"/>
                </a:lnTo>
                <a:lnTo>
                  <a:pt x="4997" y="2076"/>
                </a:lnTo>
                <a:lnTo>
                  <a:pt x="5055" y="2067"/>
                </a:lnTo>
                <a:lnTo>
                  <a:pt x="5104" y="2057"/>
                </a:lnTo>
                <a:lnTo>
                  <a:pt x="5181" y="2047"/>
                </a:lnTo>
                <a:lnTo>
                  <a:pt x="5249" y="2047"/>
                </a:lnTo>
                <a:lnTo>
                  <a:pt x="5793" y="2038"/>
                </a:lnTo>
                <a:lnTo>
                  <a:pt x="5793" y="1106"/>
                </a:lnTo>
                <a:lnTo>
                  <a:pt x="5725" y="1097"/>
                </a:lnTo>
                <a:lnTo>
                  <a:pt x="5637" y="1087"/>
                </a:lnTo>
                <a:lnTo>
                  <a:pt x="5550" y="1077"/>
                </a:lnTo>
                <a:lnTo>
                  <a:pt x="5453" y="1068"/>
                </a:lnTo>
                <a:lnTo>
                  <a:pt x="5356" y="1068"/>
                </a:lnTo>
                <a:lnTo>
                  <a:pt x="5240" y="1068"/>
                </a:lnTo>
                <a:lnTo>
                  <a:pt x="5123" y="1058"/>
                </a:lnTo>
                <a:lnTo>
                  <a:pt x="4997" y="1058"/>
                </a:lnTo>
                <a:lnTo>
                  <a:pt x="4852" y="1068"/>
                </a:lnTo>
                <a:lnTo>
                  <a:pt x="4716" y="1087"/>
                </a:lnTo>
                <a:lnTo>
                  <a:pt x="4570" y="1116"/>
                </a:lnTo>
                <a:lnTo>
                  <a:pt x="4454" y="1145"/>
                </a:lnTo>
                <a:lnTo>
                  <a:pt x="4337" y="1203"/>
                </a:lnTo>
                <a:lnTo>
                  <a:pt x="4231" y="1262"/>
                </a:lnTo>
                <a:lnTo>
                  <a:pt x="4124" y="1329"/>
                </a:lnTo>
                <a:lnTo>
                  <a:pt x="4027" y="1426"/>
                </a:lnTo>
                <a:lnTo>
                  <a:pt x="3940" y="1514"/>
                </a:lnTo>
                <a:lnTo>
                  <a:pt x="3872" y="1620"/>
                </a:lnTo>
                <a:lnTo>
                  <a:pt x="3804" y="1737"/>
                </a:lnTo>
                <a:lnTo>
                  <a:pt x="3746" y="1863"/>
                </a:lnTo>
                <a:lnTo>
                  <a:pt x="3716" y="1989"/>
                </a:lnTo>
                <a:lnTo>
                  <a:pt x="3687" y="2135"/>
                </a:lnTo>
                <a:lnTo>
                  <a:pt x="3668" y="2280"/>
                </a:lnTo>
                <a:lnTo>
                  <a:pt x="3658" y="2445"/>
                </a:lnTo>
                <a:lnTo>
                  <a:pt x="3658" y="3221"/>
                </a:lnTo>
                <a:lnTo>
                  <a:pt x="2766" y="3221"/>
                </a:lnTo>
                <a:lnTo>
                  <a:pt x="2766" y="4279"/>
                </a:lnTo>
                <a:lnTo>
                  <a:pt x="3658" y="4279"/>
                </a:lnTo>
                <a:lnTo>
                  <a:pt x="3658" y="6976"/>
                </a:lnTo>
                <a:lnTo>
                  <a:pt x="1281" y="6976"/>
                </a:lnTo>
                <a:lnTo>
                  <a:pt x="1155" y="6966"/>
                </a:lnTo>
                <a:lnTo>
                  <a:pt x="1029" y="6947"/>
                </a:lnTo>
                <a:lnTo>
                  <a:pt x="903" y="6927"/>
                </a:lnTo>
                <a:lnTo>
                  <a:pt x="787" y="6879"/>
                </a:lnTo>
                <a:lnTo>
                  <a:pt x="680" y="6820"/>
                </a:lnTo>
                <a:lnTo>
                  <a:pt x="564" y="6762"/>
                </a:lnTo>
                <a:lnTo>
                  <a:pt x="467" y="6685"/>
                </a:lnTo>
                <a:lnTo>
                  <a:pt x="379" y="6597"/>
                </a:lnTo>
                <a:lnTo>
                  <a:pt x="282" y="6491"/>
                </a:lnTo>
                <a:lnTo>
                  <a:pt x="214" y="6394"/>
                </a:lnTo>
                <a:lnTo>
                  <a:pt x="146" y="6277"/>
                </a:lnTo>
                <a:lnTo>
                  <a:pt x="88" y="6170"/>
                </a:lnTo>
                <a:lnTo>
                  <a:pt x="49" y="6054"/>
                </a:lnTo>
                <a:lnTo>
                  <a:pt x="20" y="5928"/>
                </a:lnTo>
                <a:lnTo>
                  <a:pt x="1" y="5802"/>
                </a:lnTo>
                <a:lnTo>
                  <a:pt x="1" y="5666"/>
                </a:lnTo>
                <a:lnTo>
                  <a:pt x="1" y="1310"/>
                </a:lnTo>
                <a:lnTo>
                  <a:pt x="1" y="1174"/>
                </a:lnTo>
                <a:lnTo>
                  <a:pt x="20" y="1058"/>
                </a:lnTo>
                <a:lnTo>
                  <a:pt x="49" y="932"/>
                </a:lnTo>
                <a:lnTo>
                  <a:pt x="88" y="806"/>
                </a:lnTo>
                <a:lnTo>
                  <a:pt x="146" y="699"/>
                </a:lnTo>
                <a:lnTo>
                  <a:pt x="214" y="592"/>
                </a:lnTo>
                <a:lnTo>
                  <a:pt x="282" y="485"/>
                </a:lnTo>
                <a:lnTo>
                  <a:pt x="379" y="388"/>
                </a:lnTo>
                <a:lnTo>
                  <a:pt x="467" y="291"/>
                </a:lnTo>
                <a:lnTo>
                  <a:pt x="564" y="223"/>
                </a:lnTo>
                <a:lnTo>
                  <a:pt x="680" y="156"/>
                </a:lnTo>
                <a:lnTo>
                  <a:pt x="787" y="107"/>
                </a:lnTo>
                <a:lnTo>
                  <a:pt x="903" y="59"/>
                </a:lnTo>
                <a:lnTo>
                  <a:pt x="1029" y="29"/>
                </a:lnTo>
                <a:lnTo>
                  <a:pt x="1155" y="10"/>
                </a:lnTo>
                <a:lnTo>
                  <a:pt x="1281" y="0"/>
                </a:lnTo>
                <a:lnTo>
                  <a:pt x="5569"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381" name="Google Shape;381;p43"/>
          <p:cNvSpPr/>
          <p:nvPr/>
        </p:nvSpPr>
        <p:spPr>
          <a:xfrm>
            <a:off x="5957105" y="4293876"/>
            <a:ext cx="182768" cy="185858"/>
          </a:xfrm>
          <a:custGeom>
            <a:rect b="b" l="l" r="r" t="t"/>
            <a:pathLst>
              <a:path extrusionOk="0" h="6976" w="6860">
                <a:moveTo>
                  <a:pt x="5724" y="2193"/>
                </a:moveTo>
                <a:lnTo>
                  <a:pt x="5598" y="2251"/>
                </a:lnTo>
                <a:lnTo>
                  <a:pt x="5452" y="2280"/>
                </a:lnTo>
                <a:lnTo>
                  <a:pt x="5317" y="2319"/>
                </a:lnTo>
                <a:lnTo>
                  <a:pt x="5181" y="2348"/>
                </a:lnTo>
                <a:lnTo>
                  <a:pt x="5258" y="2300"/>
                </a:lnTo>
                <a:lnTo>
                  <a:pt x="5317" y="2251"/>
                </a:lnTo>
                <a:lnTo>
                  <a:pt x="5385" y="2183"/>
                </a:lnTo>
                <a:lnTo>
                  <a:pt x="5443" y="2115"/>
                </a:lnTo>
                <a:lnTo>
                  <a:pt x="5482" y="2057"/>
                </a:lnTo>
                <a:lnTo>
                  <a:pt x="5530" y="1979"/>
                </a:lnTo>
                <a:lnTo>
                  <a:pt x="5569" y="1902"/>
                </a:lnTo>
                <a:lnTo>
                  <a:pt x="5598" y="1815"/>
                </a:lnTo>
                <a:lnTo>
                  <a:pt x="5443" y="1892"/>
                </a:lnTo>
                <a:lnTo>
                  <a:pt x="5297" y="1960"/>
                </a:lnTo>
                <a:lnTo>
                  <a:pt x="5142" y="2009"/>
                </a:lnTo>
                <a:lnTo>
                  <a:pt x="4996" y="2047"/>
                </a:lnTo>
                <a:lnTo>
                  <a:pt x="4929" y="1979"/>
                </a:lnTo>
                <a:lnTo>
                  <a:pt x="4851" y="1921"/>
                </a:lnTo>
                <a:lnTo>
                  <a:pt x="4773" y="1863"/>
                </a:lnTo>
                <a:lnTo>
                  <a:pt x="4686" y="1824"/>
                </a:lnTo>
                <a:lnTo>
                  <a:pt x="4608" y="1785"/>
                </a:lnTo>
                <a:lnTo>
                  <a:pt x="4511" y="1766"/>
                </a:lnTo>
                <a:lnTo>
                  <a:pt x="4414" y="1756"/>
                </a:lnTo>
                <a:lnTo>
                  <a:pt x="4308" y="1747"/>
                </a:lnTo>
                <a:lnTo>
                  <a:pt x="4220" y="1756"/>
                </a:lnTo>
                <a:lnTo>
                  <a:pt x="4123" y="1766"/>
                </a:lnTo>
                <a:lnTo>
                  <a:pt x="4036" y="1785"/>
                </a:lnTo>
                <a:lnTo>
                  <a:pt x="3949" y="1815"/>
                </a:lnTo>
                <a:lnTo>
                  <a:pt x="3871" y="1853"/>
                </a:lnTo>
                <a:lnTo>
                  <a:pt x="3794" y="1912"/>
                </a:lnTo>
                <a:lnTo>
                  <a:pt x="3716" y="1960"/>
                </a:lnTo>
                <a:lnTo>
                  <a:pt x="3648" y="2028"/>
                </a:lnTo>
                <a:lnTo>
                  <a:pt x="3590" y="2106"/>
                </a:lnTo>
                <a:lnTo>
                  <a:pt x="3532" y="2173"/>
                </a:lnTo>
                <a:lnTo>
                  <a:pt x="3473" y="2261"/>
                </a:lnTo>
                <a:lnTo>
                  <a:pt x="3444" y="2338"/>
                </a:lnTo>
                <a:lnTo>
                  <a:pt x="3415" y="2426"/>
                </a:lnTo>
                <a:lnTo>
                  <a:pt x="3396" y="2513"/>
                </a:lnTo>
                <a:lnTo>
                  <a:pt x="3376" y="2610"/>
                </a:lnTo>
                <a:lnTo>
                  <a:pt x="3376" y="2697"/>
                </a:lnTo>
                <a:lnTo>
                  <a:pt x="3376" y="2814"/>
                </a:lnTo>
                <a:lnTo>
                  <a:pt x="3396" y="2920"/>
                </a:lnTo>
                <a:lnTo>
                  <a:pt x="3260" y="2911"/>
                </a:lnTo>
                <a:lnTo>
                  <a:pt x="3114" y="2891"/>
                </a:lnTo>
                <a:lnTo>
                  <a:pt x="2969" y="2862"/>
                </a:lnTo>
                <a:lnTo>
                  <a:pt x="2833" y="2823"/>
                </a:lnTo>
                <a:lnTo>
                  <a:pt x="2707" y="2785"/>
                </a:lnTo>
                <a:lnTo>
                  <a:pt x="2571" y="2746"/>
                </a:lnTo>
                <a:lnTo>
                  <a:pt x="2445" y="2688"/>
                </a:lnTo>
                <a:lnTo>
                  <a:pt x="2309" y="2620"/>
                </a:lnTo>
                <a:lnTo>
                  <a:pt x="2193" y="2552"/>
                </a:lnTo>
                <a:lnTo>
                  <a:pt x="2076" y="2474"/>
                </a:lnTo>
                <a:lnTo>
                  <a:pt x="1950" y="2406"/>
                </a:lnTo>
                <a:lnTo>
                  <a:pt x="1844" y="2309"/>
                </a:lnTo>
                <a:lnTo>
                  <a:pt x="1747" y="2232"/>
                </a:lnTo>
                <a:lnTo>
                  <a:pt x="1640" y="2125"/>
                </a:lnTo>
                <a:lnTo>
                  <a:pt x="1552" y="2028"/>
                </a:lnTo>
                <a:lnTo>
                  <a:pt x="1455" y="1921"/>
                </a:lnTo>
                <a:lnTo>
                  <a:pt x="1407" y="2038"/>
                </a:lnTo>
                <a:lnTo>
                  <a:pt x="1358" y="2154"/>
                </a:lnTo>
                <a:lnTo>
                  <a:pt x="1339" y="2280"/>
                </a:lnTo>
                <a:lnTo>
                  <a:pt x="1329" y="2406"/>
                </a:lnTo>
                <a:lnTo>
                  <a:pt x="1329" y="2523"/>
                </a:lnTo>
                <a:lnTo>
                  <a:pt x="1349" y="2639"/>
                </a:lnTo>
                <a:lnTo>
                  <a:pt x="1388" y="2756"/>
                </a:lnTo>
                <a:lnTo>
                  <a:pt x="1436" y="2862"/>
                </a:lnTo>
                <a:lnTo>
                  <a:pt x="1485" y="2950"/>
                </a:lnTo>
                <a:lnTo>
                  <a:pt x="1552" y="3047"/>
                </a:lnTo>
                <a:lnTo>
                  <a:pt x="1630" y="3114"/>
                </a:lnTo>
                <a:lnTo>
                  <a:pt x="1737" y="3192"/>
                </a:lnTo>
                <a:lnTo>
                  <a:pt x="1620" y="3182"/>
                </a:lnTo>
                <a:lnTo>
                  <a:pt x="1514" y="3163"/>
                </a:lnTo>
                <a:lnTo>
                  <a:pt x="1407" y="3124"/>
                </a:lnTo>
                <a:lnTo>
                  <a:pt x="1281" y="3076"/>
                </a:lnTo>
                <a:lnTo>
                  <a:pt x="1281" y="3085"/>
                </a:lnTo>
                <a:lnTo>
                  <a:pt x="1291" y="3163"/>
                </a:lnTo>
                <a:lnTo>
                  <a:pt x="1300" y="3250"/>
                </a:lnTo>
                <a:lnTo>
                  <a:pt x="1320" y="3328"/>
                </a:lnTo>
                <a:lnTo>
                  <a:pt x="1339" y="3415"/>
                </a:lnTo>
                <a:lnTo>
                  <a:pt x="1378" y="3483"/>
                </a:lnTo>
                <a:lnTo>
                  <a:pt x="1417" y="3551"/>
                </a:lnTo>
                <a:lnTo>
                  <a:pt x="1455" y="3619"/>
                </a:lnTo>
                <a:lnTo>
                  <a:pt x="1514" y="3687"/>
                </a:lnTo>
                <a:lnTo>
                  <a:pt x="1572" y="3755"/>
                </a:lnTo>
                <a:lnTo>
                  <a:pt x="1620" y="3803"/>
                </a:lnTo>
                <a:lnTo>
                  <a:pt x="1688" y="3862"/>
                </a:lnTo>
                <a:lnTo>
                  <a:pt x="1766" y="3910"/>
                </a:lnTo>
                <a:lnTo>
                  <a:pt x="1824" y="3949"/>
                </a:lnTo>
                <a:lnTo>
                  <a:pt x="1902" y="3968"/>
                </a:lnTo>
                <a:lnTo>
                  <a:pt x="1979" y="3997"/>
                </a:lnTo>
                <a:lnTo>
                  <a:pt x="2057" y="4017"/>
                </a:lnTo>
                <a:lnTo>
                  <a:pt x="1941" y="4046"/>
                </a:lnTo>
                <a:lnTo>
                  <a:pt x="1834" y="4056"/>
                </a:lnTo>
                <a:lnTo>
                  <a:pt x="1766" y="4056"/>
                </a:lnTo>
                <a:lnTo>
                  <a:pt x="1717" y="4046"/>
                </a:lnTo>
                <a:lnTo>
                  <a:pt x="1659" y="4036"/>
                </a:lnTo>
                <a:lnTo>
                  <a:pt x="1717" y="4172"/>
                </a:lnTo>
                <a:lnTo>
                  <a:pt x="1785" y="4298"/>
                </a:lnTo>
                <a:lnTo>
                  <a:pt x="1882" y="4414"/>
                </a:lnTo>
                <a:lnTo>
                  <a:pt x="1989" y="4511"/>
                </a:lnTo>
                <a:lnTo>
                  <a:pt x="2115" y="4599"/>
                </a:lnTo>
                <a:lnTo>
                  <a:pt x="2251" y="4647"/>
                </a:lnTo>
                <a:lnTo>
                  <a:pt x="2387" y="4686"/>
                </a:lnTo>
                <a:lnTo>
                  <a:pt x="2532" y="4706"/>
                </a:lnTo>
                <a:lnTo>
                  <a:pt x="2406" y="4793"/>
                </a:lnTo>
                <a:lnTo>
                  <a:pt x="2270" y="4880"/>
                </a:lnTo>
                <a:lnTo>
                  <a:pt x="2125" y="4948"/>
                </a:lnTo>
                <a:lnTo>
                  <a:pt x="1979" y="5006"/>
                </a:lnTo>
                <a:lnTo>
                  <a:pt x="1834" y="5055"/>
                </a:lnTo>
                <a:lnTo>
                  <a:pt x="1679" y="5084"/>
                </a:lnTo>
                <a:lnTo>
                  <a:pt x="1523" y="5113"/>
                </a:lnTo>
                <a:lnTo>
                  <a:pt x="1368" y="5113"/>
                </a:lnTo>
                <a:lnTo>
                  <a:pt x="1252" y="5113"/>
                </a:lnTo>
                <a:lnTo>
                  <a:pt x="1145" y="5103"/>
                </a:lnTo>
                <a:lnTo>
                  <a:pt x="1310" y="5200"/>
                </a:lnTo>
                <a:lnTo>
                  <a:pt x="1485" y="5278"/>
                </a:lnTo>
                <a:lnTo>
                  <a:pt x="1650" y="5356"/>
                </a:lnTo>
                <a:lnTo>
                  <a:pt x="1834" y="5423"/>
                </a:lnTo>
                <a:lnTo>
                  <a:pt x="2018" y="5462"/>
                </a:lnTo>
                <a:lnTo>
                  <a:pt x="2202" y="5491"/>
                </a:lnTo>
                <a:lnTo>
                  <a:pt x="2387" y="5520"/>
                </a:lnTo>
                <a:lnTo>
                  <a:pt x="2581" y="5520"/>
                </a:lnTo>
                <a:lnTo>
                  <a:pt x="2823" y="5511"/>
                </a:lnTo>
                <a:lnTo>
                  <a:pt x="3066" y="5482"/>
                </a:lnTo>
                <a:lnTo>
                  <a:pt x="3299" y="5433"/>
                </a:lnTo>
                <a:lnTo>
                  <a:pt x="3522" y="5365"/>
                </a:lnTo>
                <a:lnTo>
                  <a:pt x="3735" y="5278"/>
                </a:lnTo>
                <a:lnTo>
                  <a:pt x="3929" y="5171"/>
                </a:lnTo>
                <a:lnTo>
                  <a:pt x="4114" y="5064"/>
                </a:lnTo>
                <a:lnTo>
                  <a:pt x="4279" y="4938"/>
                </a:lnTo>
                <a:lnTo>
                  <a:pt x="4424" y="4783"/>
                </a:lnTo>
                <a:lnTo>
                  <a:pt x="4560" y="4638"/>
                </a:lnTo>
                <a:lnTo>
                  <a:pt x="4696" y="4473"/>
                </a:lnTo>
                <a:lnTo>
                  <a:pt x="4802" y="4308"/>
                </a:lnTo>
                <a:lnTo>
                  <a:pt x="4919" y="4123"/>
                </a:lnTo>
                <a:lnTo>
                  <a:pt x="5006" y="3949"/>
                </a:lnTo>
                <a:lnTo>
                  <a:pt x="5084" y="3764"/>
                </a:lnTo>
                <a:lnTo>
                  <a:pt x="5142" y="3580"/>
                </a:lnTo>
                <a:lnTo>
                  <a:pt x="5191" y="3386"/>
                </a:lnTo>
                <a:lnTo>
                  <a:pt x="5229" y="3192"/>
                </a:lnTo>
                <a:lnTo>
                  <a:pt x="5249" y="2998"/>
                </a:lnTo>
                <a:lnTo>
                  <a:pt x="5258" y="2804"/>
                </a:lnTo>
                <a:lnTo>
                  <a:pt x="5258" y="2736"/>
                </a:lnTo>
                <a:lnTo>
                  <a:pt x="5258" y="2688"/>
                </a:lnTo>
                <a:lnTo>
                  <a:pt x="5385" y="2581"/>
                </a:lnTo>
                <a:lnTo>
                  <a:pt x="5511" y="2455"/>
                </a:lnTo>
                <a:lnTo>
                  <a:pt x="5617" y="2329"/>
                </a:lnTo>
                <a:close/>
                <a:moveTo>
                  <a:pt x="6859" y="1310"/>
                </a:moveTo>
                <a:lnTo>
                  <a:pt x="6859" y="5666"/>
                </a:lnTo>
                <a:lnTo>
                  <a:pt x="6859" y="5802"/>
                </a:lnTo>
                <a:lnTo>
                  <a:pt x="6840" y="5928"/>
                </a:lnTo>
                <a:lnTo>
                  <a:pt x="6811" y="6054"/>
                </a:lnTo>
                <a:lnTo>
                  <a:pt x="6772" y="6170"/>
                </a:lnTo>
                <a:lnTo>
                  <a:pt x="6714" y="6277"/>
                </a:lnTo>
                <a:lnTo>
                  <a:pt x="6646" y="6394"/>
                </a:lnTo>
                <a:lnTo>
                  <a:pt x="6578" y="6491"/>
                </a:lnTo>
                <a:lnTo>
                  <a:pt x="6481" y="6597"/>
                </a:lnTo>
                <a:lnTo>
                  <a:pt x="6393" y="6685"/>
                </a:lnTo>
                <a:lnTo>
                  <a:pt x="6287" y="6762"/>
                </a:lnTo>
                <a:lnTo>
                  <a:pt x="6180" y="6820"/>
                </a:lnTo>
                <a:lnTo>
                  <a:pt x="6073" y="6879"/>
                </a:lnTo>
                <a:lnTo>
                  <a:pt x="5947" y="6927"/>
                </a:lnTo>
                <a:lnTo>
                  <a:pt x="5831" y="6947"/>
                </a:lnTo>
                <a:lnTo>
                  <a:pt x="5705" y="6966"/>
                </a:lnTo>
                <a:lnTo>
                  <a:pt x="5579" y="6976"/>
                </a:lnTo>
                <a:lnTo>
                  <a:pt x="1281" y="6976"/>
                </a:lnTo>
                <a:lnTo>
                  <a:pt x="1155" y="6966"/>
                </a:lnTo>
                <a:lnTo>
                  <a:pt x="1029" y="6947"/>
                </a:lnTo>
                <a:lnTo>
                  <a:pt x="912" y="6927"/>
                </a:lnTo>
                <a:lnTo>
                  <a:pt x="786" y="6879"/>
                </a:lnTo>
                <a:lnTo>
                  <a:pt x="679" y="6820"/>
                </a:lnTo>
                <a:lnTo>
                  <a:pt x="573" y="6762"/>
                </a:lnTo>
                <a:lnTo>
                  <a:pt x="466" y="6685"/>
                </a:lnTo>
                <a:lnTo>
                  <a:pt x="379" y="6597"/>
                </a:lnTo>
                <a:lnTo>
                  <a:pt x="282" y="6491"/>
                </a:lnTo>
                <a:lnTo>
                  <a:pt x="214" y="6394"/>
                </a:lnTo>
                <a:lnTo>
                  <a:pt x="146" y="6277"/>
                </a:lnTo>
                <a:lnTo>
                  <a:pt x="97" y="6170"/>
                </a:lnTo>
                <a:lnTo>
                  <a:pt x="49" y="6054"/>
                </a:lnTo>
                <a:lnTo>
                  <a:pt x="20" y="5928"/>
                </a:lnTo>
                <a:lnTo>
                  <a:pt x="0" y="5802"/>
                </a:lnTo>
                <a:lnTo>
                  <a:pt x="0" y="5666"/>
                </a:lnTo>
                <a:lnTo>
                  <a:pt x="0" y="1310"/>
                </a:lnTo>
                <a:lnTo>
                  <a:pt x="0" y="1174"/>
                </a:lnTo>
                <a:lnTo>
                  <a:pt x="20" y="1058"/>
                </a:lnTo>
                <a:lnTo>
                  <a:pt x="49" y="932"/>
                </a:lnTo>
                <a:lnTo>
                  <a:pt x="97" y="806"/>
                </a:lnTo>
                <a:lnTo>
                  <a:pt x="146" y="699"/>
                </a:lnTo>
                <a:lnTo>
                  <a:pt x="214" y="592"/>
                </a:lnTo>
                <a:lnTo>
                  <a:pt x="282" y="485"/>
                </a:lnTo>
                <a:lnTo>
                  <a:pt x="379" y="388"/>
                </a:lnTo>
                <a:lnTo>
                  <a:pt x="466" y="291"/>
                </a:lnTo>
                <a:lnTo>
                  <a:pt x="573" y="223"/>
                </a:lnTo>
                <a:lnTo>
                  <a:pt x="679" y="156"/>
                </a:lnTo>
                <a:lnTo>
                  <a:pt x="786" y="107"/>
                </a:lnTo>
                <a:lnTo>
                  <a:pt x="912" y="59"/>
                </a:lnTo>
                <a:lnTo>
                  <a:pt x="1029" y="29"/>
                </a:lnTo>
                <a:lnTo>
                  <a:pt x="1155" y="10"/>
                </a:lnTo>
                <a:lnTo>
                  <a:pt x="1281" y="0"/>
                </a:lnTo>
                <a:lnTo>
                  <a:pt x="5579" y="0"/>
                </a:lnTo>
                <a:lnTo>
                  <a:pt x="5705" y="10"/>
                </a:lnTo>
                <a:lnTo>
                  <a:pt x="5831" y="29"/>
                </a:lnTo>
                <a:lnTo>
                  <a:pt x="5947" y="59"/>
                </a:lnTo>
                <a:lnTo>
                  <a:pt x="6073" y="107"/>
                </a:lnTo>
                <a:lnTo>
                  <a:pt x="6180" y="156"/>
                </a:lnTo>
                <a:lnTo>
                  <a:pt x="6287" y="223"/>
                </a:lnTo>
                <a:lnTo>
                  <a:pt x="6393" y="291"/>
                </a:lnTo>
                <a:lnTo>
                  <a:pt x="6481" y="388"/>
                </a:lnTo>
                <a:lnTo>
                  <a:pt x="6578" y="485"/>
                </a:lnTo>
                <a:lnTo>
                  <a:pt x="6646" y="592"/>
                </a:lnTo>
                <a:lnTo>
                  <a:pt x="6714" y="699"/>
                </a:lnTo>
                <a:lnTo>
                  <a:pt x="6772" y="806"/>
                </a:lnTo>
                <a:lnTo>
                  <a:pt x="6811" y="932"/>
                </a:lnTo>
                <a:lnTo>
                  <a:pt x="6840" y="1058"/>
                </a:lnTo>
                <a:lnTo>
                  <a:pt x="6859" y="1174"/>
                </a:lnTo>
                <a:close/>
              </a:path>
            </a:pathLst>
          </a:cu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FA8D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17"/>
          <p:cNvSpPr txBox="1"/>
          <p:nvPr>
            <p:ph idx="1" type="body"/>
          </p:nvPr>
        </p:nvSpPr>
        <p:spPr>
          <a:xfrm>
            <a:off x="1006900" y="677700"/>
            <a:ext cx="5288400" cy="3409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i="1" lang="en">
                <a:highlight>
                  <a:schemeClr val="accent3"/>
                </a:highlight>
              </a:rPr>
              <a:t>Greenways can be defined as “open space or natural areas that have a linear form” </a:t>
            </a:r>
            <a:endParaRPr i="1">
              <a:highlight>
                <a:schemeClr val="accent3"/>
              </a:highlight>
            </a:endParaRPr>
          </a:p>
          <a:p>
            <a:pPr indent="-342900" lvl="0" marL="457200" rtl="0" algn="l">
              <a:spcBef>
                <a:spcPts val="600"/>
              </a:spcBef>
              <a:spcAft>
                <a:spcPts val="0"/>
              </a:spcAft>
              <a:buSzPts val="1800"/>
              <a:buChar char="-"/>
            </a:pPr>
            <a:r>
              <a:rPr lang="en" sz="1800">
                <a:highlight>
                  <a:schemeClr val="accent3"/>
                </a:highlight>
              </a:rPr>
              <a:t>Smith and Hellmund, 1993.</a:t>
            </a:r>
            <a:endParaRPr sz="1800">
              <a:highlight>
                <a:schemeClr val="accent3"/>
              </a:highlight>
            </a:endParaRPr>
          </a:p>
        </p:txBody>
      </p:sp>
      <p:sp>
        <p:nvSpPr>
          <p:cNvPr id="174" name="Google Shape;174;p17"/>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175" name="Google Shape;175;p17"/>
          <p:cNvSpPr txBox="1"/>
          <p:nvPr>
            <p:ph idx="4294967295" type="title"/>
          </p:nvPr>
        </p:nvSpPr>
        <p:spPr>
          <a:xfrm>
            <a:off x="4050350" y="3581300"/>
            <a:ext cx="4865100" cy="1814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solidFill>
                  <a:srgbClr val="434343"/>
                </a:solidFill>
              </a:rPr>
              <a:t>What is a greenway ?</a:t>
            </a:r>
            <a:endParaRPr>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18"/>
          <p:cNvSpPr txBox="1"/>
          <p:nvPr>
            <p:ph idx="1" type="body"/>
          </p:nvPr>
        </p:nvSpPr>
        <p:spPr>
          <a:xfrm>
            <a:off x="1909100" y="1909300"/>
            <a:ext cx="7020900" cy="276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400"/>
              <a:t>More generally a Greenway is a transportation route dedicated to non-motorised transport, mainly walking and cycling, but can also be used for other recreational activities, such as hiking, biking, in- line skating, jogging, running, and strolling.</a:t>
            </a:r>
            <a:endParaRPr sz="1400"/>
          </a:p>
          <a:p>
            <a:pPr indent="0" lvl="0" marL="0" rtl="0" algn="l">
              <a:spcBef>
                <a:spcPts val="600"/>
              </a:spcBef>
              <a:spcAft>
                <a:spcPts val="0"/>
              </a:spcAft>
              <a:buNone/>
            </a:pPr>
            <a:r>
              <a:rPr lang="en" sz="1400"/>
              <a:t>They also provide a means of getting from home, work and school without the use of a car.</a:t>
            </a:r>
            <a:endParaRPr sz="1400"/>
          </a:p>
          <a:p>
            <a:pPr indent="-317500" lvl="0" marL="457200" rtl="0" algn="l">
              <a:spcBef>
                <a:spcPts val="600"/>
              </a:spcBef>
              <a:spcAft>
                <a:spcPts val="0"/>
              </a:spcAft>
              <a:buSzPts val="1400"/>
              <a:buChar char="▰"/>
            </a:pPr>
            <a:r>
              <a:rPr lang="en" sz="1400"/>
              <a:t>Greenways make communities more liveable;</a:t>
            </a:r>
            <a:endParaRPr sz="1400"/>
          </a:p>
          <a:p>
            <a:pPr indent="-317500" lvl="0" marL="457200" rtl="0" algn="l">
              <a:spcBef>
                <a:spcPts val="0"/>
              </a:spcBef>
              <a:spcAft>
                <a:spcPts val="0"/>
              </a:spcAft>
              <a:buSzPts val="1400"/>
              <a:buChar char="▰"/>
            </a:pPr>
            <a:r>
              <a:rPr lang="en" sz="1400"/>
              <a:t>improve the economy through tourism and civic improvement;</a:t>
            </a:r>
            <a:endParaRPr sz="1400"/>
          </a:p>
          <a:p>
            <a:pPr indent="-317500" lvl="0" marL="457200" rtl="0" algn="l">
              <a:spcBef>
                <a:spcPts val="0"/>
              </a:spcBef>
              <a:spcAft>
                <a:spcPts val="0"/>
              </a:spcAft>
              <a:buSzPts val="1400"/>
              <a:buChar char="▰"/>
            </a:pPr>
            <a:r>
              <a:rPr lang="en" sz="1400"/>
              <a:t>preserve and restore open space and encourage </a:t>
            </a:r>
            <a:r>
              <a:rPr lang="en" sz="1400"/>
              <a:t>biodiversity</a:t>
            </a:r>
            <a:r>
              <a:rPr lang="en" sz="1400"/>
              <a:t>;</a:t>
            </a:r>
            <a:endParaRPr sz="1400"/>
          </a:p>
          <a:p>
            <a:pPr indent="-317500" lvl="0" marL="457200" rtl="0" algn="l">
              <a:spcBef>
                <a:spcPts val="0"/>
              </a:spcBef>
              <a:spcAft>
                <a:spcPts val="0"/>
              </a:spcAft>
              <a:buSzPts val="1400"/>
              <a:buChar char="▰"/>
            </a:pPr>
            <a:r>
              <a:rPr lang="en" sz="1400"/>
              <a:t>provide opportunities for physical activity to improve fitness &amp; mental health;</a:t>
            </a:r>
            <a:endParaRPr sz="1400"/>
          </a:p>
          <a:p>
            <a:pPr indent="-317500" lvl="0" marL="457200" rtl="0" algn="l">
              <a:spcBef>
                <a:spcPts val="0"/>
              </a:spcBef>
              <a:spcAft>
                <a:spcPts val="0"/>
              </a:spcAft>
              <a:buSzPts val="1400"/>
              <a:buChar char="▰"/>
            </a:pPr>
            <a:r>
              <a:rPr lang="en" sz="1400"/>
              <a:t>and enhance property values.</a:t>
            </a:r>
            <a:endParaRPr sz="1400"/>
          </a:p>
        </p:txBody>
      </p:sp>
      <p:sp>
        <p:nvSpPr>
          <p:cNvPr id="181" name="Google Shape;181;p18"/>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solidFill>
                  <a:srgbClr val="9EB3C2"/>
                </a:solidFill>
              </a:rPr>
              <a:t>‹#›</a:t>
            </a:fld>
            <a:endParaRPr>
              <a:solidFill>
                <a:srgbClr val="9EB3C2"/>
              </a:solidFill>
            </a:endParaRPr>
          </a:p>
        </p:txBody>
      </p:sp>
      <p:sp>
        <p:nvSpPr>
          <p:cNvPr id="182" name="Google Shape;182;p18"/>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solidFill>
                  <a:srgbClr val="434343"/>
                </a:solidFill>
              </a:rPr>
              <a:t>What is a greenway ?</a:t>
            </a:r>
            <a:endParaRPr>
              <a:solidFill>
                <a:srgbClr val="43434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19"/>
          <p:cNvSpPr txBox="1"/>
          <p:nvPr>
            <p:ph idx="1" type="body"/>
          </p:nvPr>
        </p:nvSpPr>
        <p:spPr>
          <a:xfrm>
            <a:off x="1909100" y="1909300"/>
            <a:ext cx="7020900" cy="27648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Mayo </a:t>
            </a:r>
            <a:r>
              <a:rPr lang="en" sz="1400"/>
              <a:t>€7.2 million to the local economy per year (?)</a:t>
            </a:r>
            <a:endParaRPr sz="1400"/>
          </a:p>
          <a:p>
            <a:pPr indent="-317500" lvl="0" marL="457200" rtl="0" algn="l">
              <a:spcBef>
                <a:spcPts val="0"/>
              </a:spcBef>
              <a:spcAft>
                <a:spcPts val="0"/>
              </a:spcAft>
              <a:buSzPts val="1400"/>
              <a:buChar char="▰"/>
            </a:pPr>
            <a:r>
              <a:rPr lang="en" sz="1400"/>
              <a:t>26% of all overseas tourists engaged in some level of hiking or walking (2.3 million tourists PA, spending an estimated €1.3 bn during their stay in Ireland)</a:t>
            </a:r>
            <a:endParaRPr sz="1400"/>
          </a:p>
          <a:p>
            <a:pPr indent="-317500" lvl="0" marL="457200" rtl="0" algn="l">
              <a:spcBef>
                <a:spcPts val="0"/>
              </a:spcBef>
              <a:spcAft>
                <a:spcPts val="0"/>
              </a:spcAft>
              <a:buSzPts val="1400"/>
              <a:buChar char="▰"/>
            </a:pPr>
            <a:r>
              <a:rPr lang="en" sz="1400"/>
              <a:t>451,000 overseas tourists took part in cycling activities.</a:t>
            </a:r>
            <a:endParaRPr sz="1400"/>
          </a:p>
          <a:p>
            <a:pPr indent="-317500" lvl="0" marL="457200" rtl="0" algn="l">
              <a:spcBef>
                <a:spcPts val="0"/>
              </a:spcBef>
              <a:spcAft>
                <a:spcPts val="0"/>
              </a:spcAft>
              <a:buSzPts val="1400"/>
              <a:buChar char="▰"/>
            </a:pPr>
            <a:r>
              <a:rPr lang="en" sz="1400"/>
              <a:t>Need for long distance, connected routes</a:t>
            </a:r>
            <a:endParaRPr sz="1400"/>
          </a:p>
          <a:p>
            <a:pPr indent="-317500" lvl="0" marL="457200" rtl="0" algn="l">
              <a:spcBef>
                <a:spcPts val="0"/>
              </a:spcBef>
              <a:spcAft>
                <a:spcPts val="0"/>
              </a:spcAft>
              <a:buSzPts val="1400"/>
              <a:buChar char="▰"/>
            </a:pPr>
            <a:r>
              <a:rPr lang="en" sz="1400"/>
              <a:t>Cycling is the new golf !</a:t>
            </a:r>
            <a:endParaRPr sz="1400"/>
          </a:p>
          <a:p>
            <a:pPr indent="0" lvl="0" marL="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Move from Dept of Transport to Dept. of Tourism</a:t>
            </a:r>
            <a:endParaRPr sz="1400"/>
          </a:p>
          <a:p>
            <a:pPr indent="-317500" lvl="0" marL="457200" rtl="0" algn="l">
              <a:spcBef>
                <a:spcPts val="0"/>
              </a:spcBef>
              <a:spcAft>
                <a:spcPts val="0"/>
              </a:spcAft>
              <a:buSzPts val="1400"/>
              <a:buChar char="▰"/>
            </a:pPr>
            <a:r>
              <a:rPr lang="en" sz="1400"/>
              <a:t>Tralee - Fenit unique benefits beyond tourism</a:t>
            </a:r>
            <a:endParaRPr sz="1400"/>
          </a:p>
          <a:p>
            <a:pPr indent="-317500" lvl="0" marL="457200" rtl="0" algn="l">
              <a:spcBef>
                <a:spcPts val="0"/>
              </a:spcBef>
              <a:spcAft>
                <a:spcPts val="0"/>
              </a:spcAft>
              <a:buSzPts val="1400"/>
              <a:buChar char="▰"/>
            </a:pPr>
            <a:r>
              <a:rPr lang="en" sz="1400"/>
              <a:t>Recreation/utility/commuter cycling</a:t>
            </a:r>
            <a:endParaRPr sz="1400"/>
          </a:p>
          <a:p>
            <a:pPr indent="-317500" lvl="0" marL="457200" rtl="0" algn="l">
              <a:spcBef>
                <a:spcPts val="0"/>
              </a:spcBef>
              <a:spcAft>
                <a:spcPts val="0"/>
              </a:spcAft>
              <a:buSzPts val="1400"/>
              <a:buChar char="▰"/>
            </a:pPr>
            <a:r>
              <a:rPr lang="en" sz="1400"/>
              <a:t>Ownership situation</a:t>
            </a:r>
            <a:endParaRPr sz="1400"/>
          </a:p>
          <a:p>
            <a:pPr indent="0" lvl="0" marL="457200" rtl="0" algn="l">
              <a:spcBef>
                <a:spcPts val="600"/>
              </a:spcBef>
              <a:spcAft>
                <a:spcPts val="0"/>
              </a:spcAft>
              <a:buNone/>
            </a:pPr>
            <a:r>
              <a:t/>
            </a:r>
            <a:endParaRPr sz="1400"/>
          </a:p>
        </p:txBody>
      </p:sp>
      <p:sp>
        <p:nvSpPr>
          <p:cNvPr id="188" name="Google Shape;188;p19"/>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solidFill>
                  <a:srgbClr val="9EB3C2"/>
                </a:solidFill>
              </a:rPr>
              <a:t>‹#›</a:t>
            </a:fld>
            <a:endParaRPr>
              <a:solidFill>
                <a:srgbClr val="9EB3C2"/>
              </a:solidFill>
            </a:endParaRPr>
          </a:p>
        </p:txBody>
      </p:sp>
      <p:sp>
        <p:nvSpPr>
          <p:cNvPr id="189" name="Google Shape;189;p19"/>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solidFill>
                  <a:srgbClr val="434343"/>
                </a:solidFill>
              </a:rPr>
              <a:t>G</a:t>
            </a:r>
            <a:r>
              <a:rPr lang="en">
                <a:solidFill>
                  <a:srgbClr val="434343"/>
                </a:solidFill>
              </a:rPr>
              <a:t>reenway Tourism </a:t>
            </a:r>
            <a:endParaRPr>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20"/>
          <p:cNvSpPr txBox="1"/>
          <p:nvPr>
            <p:ph type="title"/>
          </p:nvPr>
        </p:nvSpPr>
        <p:spPr>
          <a:xfrm>
            <a:off x="4050350" y="3581300"/>
            <a:ext cx="4865100" cy="1814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History of the </a:t>
            </a:r>
            <a:endParaRPr/>
          </a:p>
          <a:p>
            <a:pPr indent="0" lvl="0" marL="0" rtl="0" algn="r">
              <a:spcBef>
                <a:spcPts val="0"/>
              </a:spcBef>
              <a:spcAft>
                <a:spcPts val="0"/>
              </a:spcAft>
              <a:buNone/>
            </a:pPr>
            <a:r>
              <a:rPr lang="en"/>
              <a:t>Railway(s)</a:t>
            </a:r>
            <a:endParaRPr/>
          </a:p>
        </p:txBody>
      </p:sp>
      <p:sp>
        <p:nvSpPr>
          <p:cNvPr id="195" name="Google Shape;195;p20"/>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21"/>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434343"/>
                </a:solidFill>
              </a:rPr>
              <a:t>History of the Railway</a:t>
            </a:r>
            <a:endParaRPr>
              <a:solidFill>
                <a:srgbClr val="434343"/>
              </a:solidFill>
            </a:endParaRPr>
          </a:p>
        </p:txBody>
      </p:sp>
      <p:sp>
        <p:nvSpPr>
          <p:cNvPr id="201" name="Google Shape;201;p21"/>
          <p:cNvSpPr txBox="1"/>
          <p:nvPr>
            <p:ph idx="3" type="body"/>
          </p:nvPr>
        </p:nvSpPr>
        <p:spPr>
          <a:xfrm>
            <a:off x="4566900" y="1630525"/>
            <a:ext cx="4506000" cy="3593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200"/>
              <a:t>1887</a:t>
            </a:r>
            <a:endParaRPr b="1" sz="1200"/>
          </a:p>
          <a:p>
            <a:pPr indent="0" lvl="0" marL="457200" rtl="0" algn="l">
              <a:spcBef>
                <a:spcPts val="0"/>
              </a:spcBef>
              <a:spcAft>
                <a:spcPts val="0"/>
              </a:spcAft>
              <a:buNone/>
            </a:pPr>
            <a:r>
              <a:rPr lang="en" sz="1200"/>
              <a:t>The Tralee to Fenit railway was opened with grand ambitions of capturing some of the valuable Trans-Atlantic trade.</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rPr b="1" lang="en" sz="1200"/>
              <a:t>1935</a:t>
            </a:r>
            <a:endParaRPr b="1" sz="1200"/>
          </a:p>
          <a:p>
            <a:pPr indent="0" lvl="0" marL="457200" rtl="0" algn="l">
              <a:spcBef>
                <a:spcPts val="0"/>
              </a:spcBef>
              <a:spcAft>
                <a:spcPts val="0"/>
              </a:spcAft>
              <a:buNone/>
            </a:pPr>
            <a:r>
              <a:rPr lang="en" sz="1200"/>
              <a:t>Line is closed for regular passenger services, remains in use for goods traffic, the beat campaign as well as excursions and summer specials.</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rPr b="1" lang="en" sz="1200"/>
              <a:t>1978</a:t>
            </a:r>
            <a:endParaRPr b="1" sz="1200"/>
          </a:p>
          <a:p>
            <a:pPr indent="457200" lvl="0" marL="0" rtl="0" algn="l">
              <a:spcBef>
                <a:spcPts val="0"/>
              </a:spcBef>
              <a:spcAft>
                <a:spcPts val="0"/>
              </a:spcAft>
              <a:buNone/>
            </a:pPr>
            <a:r>
              <a:rPr lang="en" sz="1200"/>
              <a:t>Line is closed for all services.</a:t>
            </a:r>
            <a:endParaRPr sz="1200"/>
          </a:p>
          <a:p>
            <a:pPr indent="457200" lvl="0" marL="0" rtl="0" algn="l">
              <a:spcBef>
                <a:spcPts val="0"/>
              </a:spcBef>
              <a:spcAft>
                <a:spcPts val="0"/>
              </a:spcAft>
              <a:buNone/>
            </a:pPr>
            <a:r>
              <a:t/>
            </a:r>
            <a:endParaRPr sz="1200"/>
          </a:p>
          <a:p>
            <a:pPr indent="0" lvl="0" marL="0" rtl="0" algn="l">
              <a:spcBef>
                <a:spcPts val="0"/>
              </a:spcBef>
              <a:spcAft>
                <a:spcPts val="0"/>
              </a:spcAft>
              <a:buNone/>
            </a:pPr>
            <a:r>
              <a:rPr b="1" lang="en" sz="1200"/>
              <a:t>2014</a:t>
            </a:r>
            <a:endParaRPr b="1" sz="1200"/>
          </a:p>
          <a:p>
            <a:pPr indent="457200" lvl="0" marL="0" rtl="0" algn="l">
              <a:spcBef>
                <a:spcPts val="0"/>
              </a:spcBef>
              <a:spcAft>
                <a:spcPts val="0"/>
              </a:spcAft>
              <a:buNone/>
            </a:pPr>
            <a:r>
              <a:rPr lang="en" sz="1200"/>
              <a:t>CIE issue abandonment order.</a:t>
            </a:r>
            <a:endParaRPr sz="1200"/>
          </a:p>
          <a:p>
            <a:pPr indent="457200" lvl="0" marL="0" rtl="0" algn="l">
              <a:spcBef>
                <a:spcPts val="0"/>
              </a:spcBef>
              <a:spcAft>
                <a:spcPts val="0"/>
              </a:spcAft>
              <a:buNone/>
            </a:pPr>
            <a:r>
              <a:t/>
            </a:r>
            <a:endParaRPr sz="1200"/>
          </a:p>
          <a:p>
            <a:pPr indent="0" lvl="0" marL="457200" rtl="0" algn="l">
              <a:spcBef>
                <a:spcPts val="0"/>
              </a:spcBef>
              <a:spcAft>
                <a:spcPts val="0"/>
              </a:spcAft>
              <a:buClr>
                <a:schemeClr val="dk1"/>
              </a:buClr>
              <a:buSzPts val="1100"/>
              <a:buFont typeface="Arial"/>
              <a:buNone/>
            </a:pPr>
            <a:r>
              <a:t/>
            </a:r>
            <a:endParaRPr sz="1200"/>
          </a:p>
          <a:p>
            <a:pPr indent="0" lvl="0" marL="457200" rtl="0" algn="l">
              <a:spcBef>
                <a:spcPts val="0"/>
              </a:spcBef>
              <a:spcAft>
                <a:spcPts val="0"/>
              </a:spcAft>
              <a:buNone/>
            </a:pPr>
            <a:r>
              <a:t/>
            </a:r>
            <a:endParaRPr sz="1200"/>
          </a:p>
        </p:txBody>
      </p:sp>
      <p:sp>
        <p:nvSpPr>
          <p:cNvPr id="202" name="Google Shape;202;p21"/>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
        <p:nvSpPr>
          <p:cNvPr id="203" name="Google Shape;203;p21"/>
          <p:cNvSpPr txBox="1"/>
          <p:nvPr>
            <p:ph type="title"/>
          </p:nvPr>
        </p:nvSpPr>
        <p:spPr>
          <a:xfrm>
            <a:off x="852750" y="733949"/>
            <a:ext cx="5486400" cy="130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2400">
                <a:solidFill>
                  <a:srgbClr val="434343"/>
                </a:solidFill>
                <a:latin typeface="Chivo"/>
                <a:ea typeface="Chivo"/>
                <a:cs typeface="Chivo"/>
                <a:sym typeface="Chivo"/>
              </a:rPr>
              <a:t>Tralee-Fenit</a:t>
            </a:r>
            <a:endParaRPr b="0" sz="2400">
              <a:solidFill>
                <a:srgbClr val="434343"/>
              </a:solidFill>
              <a:latin typeface="Chivo"/>
              <a:ea typeface="Chivo"/>
              <a:cs typeface="Chivo"/>
              <a:sym typeface="Chiv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22"/>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434343"/>
                </a:solidFill>
              </a:rPr>
              <a:t>History of the Railway</a:t>
            </a:r>
            <a:endParaRPr>
              <a:solidFill>
                <a:srgbClr val="434343"/>
              </a:solidFill>
            </a:endParaRPr>
          </a:p>
        </p:txBody>
      </p:sp>
      <p:sp>
        <p:nvSpPr>
          <p:cNvPr id="209" name="Google Shape;209;p22"/>
          <p:cNvSpPr txBox="1"/>
          <p:nvPr>
            <p:ph idx="3" type="body"/>
          </p:nvPr>
        </p:nvSpPr>
        <p:spPr>
          <a:xfrm>
            <a:off x="4566900" y="1630525"/>
            <a:ext cx="4506000" cy="359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200"/>
              <a:t>1856 - 1880</a:t>
            </a:r>
            <a:endParaRPr b="1" sz="1200"/>
          </a:p>
          <a:p>
            <a:pPr indent="0" lvl="0" marL="0" rtl="0" algn="l">
              <a:spcBef>
                <a:spcPts val="0"/>
              </a:spcBef>
              <a:spcAft>
                <a:spcPts val="0"/>
              </a:spcAft>
              <a:buNone/>
            </a:pPr>
            <a:r>
              <a:rPr b="1" lang="en" sz="1200"/>
              <a:t>	</a:t>
            </a:r>
            <a:r>
              <a:rPr lang="en" sz="1200"/>
              <a:t>Railway extended from Limerick</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rPr b="1" lang="en" sz="1200"/>
              <a:t>1963</a:t>
            </a:r>
            <a:endParaRPr b="1" sz="1200"/>
          </a:p>
          <a:p>
            <a:pPr indent="0" lvl="0" marL="457200" rtl="0" algn="l">
              <a:spcBef>
                <a:spcPts val="0"/>
              </a:spcBef>
              <a:spcAft>
                <a:spcPts val="0"/>
              </a:spcAft>
              <a:buNone/>
            </a:pPr>
            <a:r>
              <a:rPr lang="en" sz="1200"/>
              <a:t>Line is closed for regular passenger services, remains in use for goods traffic, the beat campaign</a:t>
            </a:r>
            <a:endParaRPr sz="1200"/>
          </a:p>
          <a:p>
            <a:pPr indent="0" lvl="0" marL="0" rtl="0" algn="l">
              <a:spcBef>
                <a:spcPts val="0"/>
              </a:spcBef>
              <a:spcAft>
                <a:spcPts val="0"/>
              </a:spcAft>
              <a:buNone/>
            </a:pPr>
            <a:r>
              <a:rPr b="1" lang="en" sz="1200"/>
              <a:t>1977</a:t>
            </a:r>
            <a:endParaRPr b="1" sz="1200"/>
          </a:p>
          <a:p>
            <a:pPr indent="457200" lvl="0" marL="0" rtl="0" algn="l">
              <a:spcBef>
                <a:spcPts val="0"/>
              </a:spcBef>
              <a:spcAft>
                <a:spcPts val="0"/>
              </a:spcAft>
              <a:buNone/>
            </a:pPr>
            <a:r>
              <a:rPr lang="en" sz="1200"/>
              <a:t>Line is closed for all services.</a:t>
            </a:r>
            <a:endParaRPr sz="1200"/>
          </a:p>
          <a:p>
            <a:pPr indent="457200" lvl="0" marL="0" rtl="0" algn="l">
              <a:spcBef>
                <a:spcPts val="0"/>
              </a:spcBef>
              <a:spcAft>
                <a:spcPts val="0"/>
              </a:spcAft>
              <a:buNone/>
            </a:pPr>
            <a:r>
              <a:t/>
            </a:r>
            <a:endParaRPr sz="1200"/>
          </a:p>
          <a:p>
            <a:pPr indent="0" lvl="0" marL="0" rtl="0" algn="l">
              <a:spcBef>
                <a:spcPts val="0"/>
              </a:spcBef>
              <a:spcAft>
                <a:spcPts val="0"/>
              </a:spcAft>
              <a:buNone/>
            </a:pPr>
            <a:r>
              <a:rPr b="1" lang="en" sz="1200"/>
              <a:t>1987</a:t>
            </a:r>
            <a:endParaRPr b="1" sz="1200"/>
          </a:p>
          <a:p>
            <a:pPr indent="457200" lvl="0" marL="0" rtl="0" algn="l">
              <a:spcBef>
                <a:spcPts val="0"/>
              </a:spcBef>
              <a:spcAft>
                <a:spcPts val="0"/>
              </a:spcAft>
              <a:buNone/>
            </a:pPr>
            <a:r>
              <a:rPr lang="en" sz="1200"/>
              <a:t>CIE issue abandonment order.</a:t>
            </a:r>
            <a:endParaRPr sz="1200"/>
          </a:p>
          <a:p>
            <a:pPr indent="457200" lvl="0" marL="0" rtl="0" algn="l">
              <a:spcBef>
                <a:spcPts val="0"/>
              </a:spcBef>
              <a:spcAft>
                <a:spcPts val="0"/>
              </a:spcAft>
              <a:buNone/>
            </a:pPr>
            <a:r>
              <a:t/>
            </a:r>
            <a:endParaRPr sz="1200"/>
          </a:p>
          <a:p>
            <a:pPr indent="0" lvl="0" marL="0" rtl="0" algn="l">
              <a:spcBef>
                <a:spcPts val="0"/>
              </a:spcBef>
              <a:spcAft>
                <a:spcPts val="0"/>
              </a:spcAft>
              <a:buNone/>
            </a:pPr>
            <a:r>
              <a:rPr b="1" lang="en" sz="1200"/>
              <a:t>1988</a:t>
            </a:r>
            <a:endParaRPr b="1" sz="1200"/>
          </a:p>
          <a:p>
            <a:pPr indent="0" lvl="0" marL="0" rtl="0" algn="l">
              <a:spcBef>
                <a:spcPts val="0"/>
              </a:spcBef>
              <a:spcAft>
                <a:spcPts val="0"/>
              </a:spcAft>
              <a:buNone/>
            </a:pPr>
            <a:r>
              <a:rPr b="1" lang="en" sz="1200"/>
              <a:t>	</a:t>
            </a:r>
            <a:r>
              <a:rPr lang="en" sz="1200"/>
              <a:t>CIE lift rails</a:t>
            </a:r>
            <a:endParaRPr sz="1200"/>
          </a:p>
          <a:p>
            <a:pPr indent="0" lvl="0" marL="0" rtl="0" algn="l">
              <a:spcBef>
                <a:spcPts val="0"/>
              </a:spcBef>
              <a:spcAft>
                <a:spcPts val="0"/>
              </a:spcAft>
              <a:buNone/>
            </a:pPr>
            <a:r>
              <a:rPr b="1" lang="en" sz="1200"/>
              <a:t>	</a:t>
            </a:r>
            <a:endParaRPr b="1" sz="1200"/>
          </a:p>
          <a:p>
            <a:pPr indent="457200" lvl="0" marL="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p:txBody>
      </p:sp>
      <p:sp>
        <p:nvSpPr>
          <p:cNvPr id="210" name="Google Shape;210;p22"/>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
        <p:nvSpPr>
          <p:cNvPr id="211" name="Google Shape;211;p22"/>
          <p:cNvSpPr txBox="1"/>
          <p:nvPr>
            <p:ph type="title"/>
          </p:nvPr>
        </p:nvSpPr>
        <p:spPr>
          <a:xfrm>
            <a:off x="852750" y="733950"/>
            <a:ext cx="4201800" cy="130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2400">
                <a:solidFill>
                  <a:srgbClr val="434343"/>
                </a:solidFill>
                <a:latin typeface="Chivo"/>
                <a:ea typeface="Chivo"/>
                <a:cs typeface="Chivo"/>
                <a:sym typeface="Chivo"/>
              </a:rPr>
              <a:t>North Kerry Line</a:t>
            </a:r>
            <a:endParaRPr b="0" sz="2400">
              <a:solidFill>
                <a:srgbClr val="434343"/>
              </a:solidFill>
              <a:latin typeface="Chivo"/>
              <a:ea typeface="Chivo"/>
              <a:cs typeface="Chivo"/>
              <a:sym typeface="Chiv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cmorri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